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155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56078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2492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614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0125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99587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4828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3011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66215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5842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1264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DBDFCA-AC84-4112-AA16-66D51560A796}" type="datetimeFigureOut">
              <a:rPr lang="en-US" smtClean="0"/>
              <a:t>4/2/2025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CF7252-F7A9-4A35-84F9-B0167A454AC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057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070856"/>
              </p:ext>
            </p:extLst>
          </p:nvPr>
        </p:nvGraphicFramePr>
        <p:xfrm>
          <a:off x="-1" y="0"/>
          <a:ext cx="12192001" cy="6695473"/>
        </p:xfrm>
        <a:graphic>
          <a:graphicData uri="http://schemas.openxmlformats.org/drawingml/2006/table">
            <a:tbl>
              <a:tblPr/>
              <a:tblGrid>
                <a:gridCol w="1287886">
                  <a:extLst>
                    <a:ext uri="{9D8B030D-6E8A-4147-A177-3AD203B41FA5}">
                      <a16:colId xmlns="" xmlns:a16="http://schemas.microsoft.com/office/drawing/2014/main" val="1997277196"/>
                    </a:ext>
                  </a:extLst>
                </a:gridCol>
                <a:gridCol w="1249251">
                  <a:extLst>
                    <a:ext uri="{9D8B030D-6E8A-4147-A177-3AD203B41FA5}">
                      <a16:colId xmlns="" xmlns:a16="http://schemas.microsoft.com/office/drawing/2014/main" val="3510564083"/>
                    </a:ext>
                  </a:extLst>
                </a:gridCol>
                <a:gridCol w="2067581">
                  <a:extLst>
                    <a:ext uri="{9D8B030D-6E8A-4147-A177-3AD203B41FA5}">
                      <a16:colId xmlns="" xmlns:a16="http://schemas.microsoft.com/office/drawing/2014/main" val="1997045849"/>
                    </a:ext>
                  </a:extLst>
                </a:gridCol>
                <a:gridCol w="1789540">
                  <a:extLst>
                    <a:ext uri="{9D8B030D-6E8A-4147-A177-3AD203B41FA5}">
                      <a16:colId xmlns="" xmlns:a16="http://schemas.microsoft.com/office/drawing/2014/main" val="474814562"/>
                    </a:ext>
                  </a:extLst>
                </a:gridCol>
                <a:gridCol w="1789540">
                  <a:extLst>
                    <a:ext uri="{9D8B030D-6E8A-4147-A177-3AD203B41FA5}">
                      <a16:colId xmlns="" xmlns:a16="http://schemas.microsoft.com/office/drawing/2014/main" val="413407977"/>
                    </a:ext>
                  </a:extLst>
                </a:gridCol>
                <a:gridCol w="1789540">
                  <a:extLst>
                    <a:ext uri="{9D8B030D-6E8A-4147-A177-3AD203B41FA5}">
                      <a16:colId xmlns="" xmlns:a16="http://schemas.microsoft.com/office/drawing/2014/main" val="3797028663"/>
                    </a:ext>
                  </a:extLst>
                </a:gridCol>
                <a:gridCol w="2218663">
                  <a:extLst>
                    <a:ext uri="{9D8B030D-6E8A-4147-A177-3AD203B41FA5}">
                      <a16:colId xmlns="" xmlns:a16="http://schemas.microsoft.com/office/drawing/2014/main" val="1673028160"/>
                    </a:ext>
                  </a:extLst>
                </a:gridCol>
              </a:tblGrid>
              <a:tr h="811369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1226-P.T.Lee Chengalvaraya Naicker College of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Engineering </a:t>
                      </a:r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and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Technology</a:t>
                      </a:r>
                    </a:p>
                    <a:p>
                      <a:pPr algn="ctr" rtl="0" fontAlgn="ctr"/>
                      <a:r>
                        <a:rPr lang="en-US" sz="24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Oovery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, Kanchipuram-631502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67633677"/>
                  </a:ext>
                </a:extLst>
              </a:tr>
              <a:tr h="443834">
                <a:tc rowSpan="3" gridSpan="2">
                  <a:txBody>
                    <a:bodyPr/>
                    <a:lstStyle/>
                    <a:p>
                      <a:pPr algn="ctr" rtl="0" fontAlgn="ctr"/>
                      <a:r>
                        <a:rPr lang="en-US" sz="2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Courses Offered</a:t>
                      </a:r>
                    </a:p>
                    <a:p>
                      <a:pPr algn="ctr" rtl="0" fontAlgn="ctr"/>
                      <a:r>
                        <a:rPr lang="en-US" sz="2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(4 Years)</a:t>
                      </a:r>
                      <a:endParaRPr lang="en-US" sz="29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3" hMerge="1">
                  <a:txBody>
                    <a:bodyPr/>
                    <a:lstStyle/>
                    <a:p>
                      <a:pPr algn="ctr" rtl="0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29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Tuition  </a:t>
                      </a:r>
                      <a:r>
                        <a:rPr lang="en-US" sz="2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 Fees</a:t>
                      </a:r>
                    </a:p>
                    <a:p>
                      <a:pPr algn="ctr" rtl="0" fontAlgn="ctr"/>
                      <a:r>
                        <a:rPr lang="en-US" sz="29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(Yearly)</a:t>
                      </a:r>
                      <a:endParaRPr lang="en-US" sz="29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rtl="0" fontAlgn="ctr"/>
                      <a:r>
                        <a:rPr lang="en-US" sz="29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Cut-off 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3"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Hostel Accommodation for Outstation Students                    Both                Boys &amp; 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Girls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DD7EE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7743870"/>
                  </a:ext>
                </a:extLst>
              </a:tr>
              <a:tr h="732044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151 to 169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170 and Above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190 and Above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96550186"/>
                  </a:ext>
                </a:extLst>
              </a:tr>
              <a:tr h="883734">
                <a:tc gridSpan="2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algn="ctr" rtl="0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rtl="0" fontAlgn="ctr"/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en-US" sz="29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For Vanniyar's Only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900" b="1" i="0" u="none" strike="noStrike" dirty="0">
                          <a:solidFill>
                            <a:srgbClr val="FFFFFF"/>
                          </a:solidFill>
                          <a:effectLst/>
                          <a:latin typeface="Bookman Old Style" panose="02050604050505020204" pitchFamily="18" charset="0"/>
                        </a:rPr>
                        <a:t>For All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03764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7902898"/>
                  </a:ext>
                </a:extLst>
              </a:tr>
              <a:tr h="50801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B.Tech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AIDS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85,000/-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40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*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50%</a:t>
                      </a:r>
                    </a:p>
                    <a:p>
                      <a:pPr algn="ctr" rtl="0" fontAlgn="ctr"/>
                      <a:r>
                        <a:rPr lang="en-US" sz="22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Trust 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Scholarship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40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*</a:t>
                      </a:r>
                      <a:r>
                        <a:rPr lang="en-US" sz="4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100% </a:t>
                      </a:r>
                      <a:r>
                        <a:rPr lang="en-US" sz="22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Trust Scholarship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E0B4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baseline="30000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*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100 % Tuition Fees  Free</a:t>
                      </a:r>
                    </a:p>
                    <a:p>
                      <a:pPr algn="ctr" rtl="0" fontAlgn="ctr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&amp;</a:t>
                      </a:r>
                    </a:p>
                    <a:p>
                      <a:pPr algn="ctr" rtl="0" fontAlgn="ctr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Free Mess/</a:t>
                      </a:r>
                    </a:p>
                    <a:p>
                      <a:pPr algn="ctr" rtl="0" fontAlgn="ctr"/>
                      <a:r>
                        <a:rPr lang="en-US" sz="17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Transport  </a:t>
                      </a:r>
                      <a:endParaRPr lang="en-US" sz="17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 rowSpan="4"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No Hostel 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Rent</a:t>
                      </a:r>
                    </a:p>
                    <a:p>
                      <a:pPr algn="ctr" rtl="0" fontAlgn="ctr"/>
                      <a:r>
                        <a:rPr lang="en-US" sz="20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 </a:t>
                      </a:r>
                    </a:p>
                    <a:p>
                      <a:pPr algn="ctr" rtl="0" fontAlgn="ctr"/>
                      <a:r>
                        <a:rPr lang="en-US" sz="2000" b="1" i="1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Only </a:t>
                      </a:r>
                      <a:r>
                        <a:rPr lang="en-US" sz="2000" b="1" i="1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Mess fees (Dividing System)                  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1F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353034082"/>
                  </a:ext>
                </a:extLst>
              </a:tr>
              <a:tr h="515119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B.E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CSE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75,000/-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955473225"/>
                  </a:ext>
                </a:extLst>
              </a:tr>
              <a:tr h="495373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B.Tech</a:t>
                      </a:r>
                      <a:endParaRPr lang="en-US" sz="24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IT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75,000/-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895962989"/>
                  </a:ext>
                </a:extLst>
              </a:tr>
              <a:tr h="518788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B.E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ECE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60,000/-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011450789"/>
                  </a:ext>
                </a:extLst>
              </a:tr>
              <a:tr h="48628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B.E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EEE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50,000/-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 rowSpan="2" gridSpan="4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For Admissions</a:t>
                      </a:r>
                      <a:r>
                        <a:rPr lang="en-US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 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Please Contact:                            </a:t>
                      </a:r>
                      <a:r>
                        <a:rPr lang="en-US" sz="29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Dr.S.Boopathi</a:t>
                      </a:r>
                      <a:r>
                        <a:rPr lang="en-US" sz="28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- </a:t>
                      </a:r>
                      <a:r>
                        <a:rPr lang="en-US" sz="2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8825795321, 9444248710 </a:t>
                      </a:r>
                    </a:p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Vice Principal, Admission &amp; Placement Coordinator</a:t>
                      </a:r>
                      <a:endParaRPr lang="en-US" sz="2000" b="1" i="0" u="none" strike="noStrike" dirty="0">
                        <a:solidFill>
                          <a:srgbClr val="000000"/>
                        </a:solidFill>
                        <a:effectLst/>
                        <a:latin typeface="Bookman Old Style" panose="02050604050505020204" pitchFamily="18" charset="0"/>
                      </a:endParaRP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E699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1932541"/>
                  </a:ext>
                </a:extLst>
              </a:tr>
              <a:tr h="564312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B.E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MECH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2400" b="1" i="0" u="none" strike="noStrike" dirty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50,000/-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EAAAA"/>
                    </a:solidFill>
                  </a:tcPr>
                </a:tc>
                <a:tc gridSpan="4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94012768"/>
                  </a:ext>
                </a:extLst>
              </a:tr>
              <a:tr h="79778">
                <a:tc gridSpan="7">
                  <a:txBody>
                    <a:bodyPr/>
                    <a:lstStyle/>
                    <a:p>
                      <a:pPr algn="ctr" rtl="0" fontAlgn="b"/>
                      <a:r>
                        <a:rPr lang="en-US" sz="5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3952" marR="3952" marT="3952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20241070"/>
                  </a:ext>
                </a:extLst>
              </a:tr>
              <a:tr h="641886">
                <a:tc gridSpan="7">
                  <a:txBody>
                    <a:bodyPr/>
                    <a:lstStyle/>
                    <a:p>
                      <a:pPr algn="ctr" rtl="0" fontAlgn="ctr"/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No Capitation Fee</a:t>
                      </a:r>
                      <a:r>
                        <a:rPr lang="en-US" sz="2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, No Donation,</a:t>
                      </a:r>
                      <a:r>
                        <a:rPr lang="en-US" sz="2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Bookman Old Style" panose="02050604050505020204" pitchFamily="18" charset="0"/>
                        </a:rPr>
                        <a:t> *100 % Placement</a:t>
                      </a:r>
                    </a:p>
                  </a:txBody>
                  <a:tcPr marL="3952" marR="3952" marT="395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DC3E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1241664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2776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129</Words>
  <Application>Microsoft Office PowerPoint</Application>
  <PresentationFormat>Widescreen</PresentationFormat>
  <Paragraphs>45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Bookman Old Style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pc</dc:creator>
  <cp:lastModifiedBy>User</cp:lastModifiedBy>
  <cp:revision>13</cp:revision>
  <dcterms:created xsi:type="dcterms:W3CDTF">2025-04-01T10:30:31Z</dcterms:created>
  <dcterms:modified xsi:type="dcterms:W3CDTF">2025-04-02T01:58:14Z</dcterms:modified>
</cp:coreProperties>
</file>