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81" r:id="rId2"/>
    <p:sldId id="301" r:id="rId3"/>
    <p:sldId id="302" r:id="rId4"/>
    <p:sldId id="303" r:id="rId5"/>
    <p:sldId id="304" r:id="rId6"/>
    <p:sldId id="305" r:id="rId7"/>
    <p:sldId id="30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32F7C0-EC4D-44D4-9681-8A03A2568EF0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682BF-1C31-4C1A-BB59-4DF916E20A3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7C2CF-1D9B-4E9A-A51C-75D68CC6257C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9DAE4-3749-4615-8742-4379E1B02E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1569720"/>
            <a:ext cx="5364480" cy="5135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/>
          <a:srcRect r="13265"/>
          <a:stretch>
            <a:fillRect/>
          </a:stretch>
        </p:blipFill>
        <p:spPr bwMode="auto">
          <a:xfrm>
            <a:off x="0" y="381000"/>
            <a:ext cx="64770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t="69124"/>
          <a:stretch>
            <a:fillRect/>
          </a:stretch>
        </p:blipFill>
        <p:spPr bwMode="auto">
          <a:xfrm>
            <a:off x="381000" y="2941321"/>
            <a:ext cx="8542020" cy="1021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38600" y="3657600"/>
            <a:ext cx="4076700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/>
          <a:srcRect t="12804" b="57746"/>
          <a:stretch>
            <a:fillRect/>
          </a:stretch>
        </p:blipFill>
        <p:spPr bwMode="auto">
          <a:xfrm>
            <a:off x="304800" y="914400"/>
            <a:ext cx="81153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b="88479"/>
          <a:stretch>
            <a:fillRect/>
          </a:stretch>
        </p:blipFill>
        <p:spPr bwMode="auto">
          <a:xfrm>
            <a:off x="381000" y="304800"/>
            <a:ext cx="8542020" cy="381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22302" t="23042" r="27743" b="70046"/>
          <a:stretch>
            <a:fillRect/>
          </a:stretch>
        </p:blipFill>
        <p:spPr bwMode="auto">
          <a:xfrm>
            <a:off x="1905000" y="1676400"/>
            <a:ext cx="4267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" y="381000"/>
            <a:ext cx="8961120" cy="3512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t="3708"/>
          <a:stretch>
            <a:fillRect/>
          </a:stretch>
        </p:blipFill>
        <p:spPr bwMode="auto">
          <a:xfrm>
            <a:off x="175260" y="76200"/>
            <a:ext cx="8587740" cy="593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6019800"/>
            <a:ext cx="851154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" y="190500"/>
            <a:ext cx="8801100" cy="598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66700"/>
            <a:ext cx="854202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371600"/>
            <a:ext cx="8450580" cy="4168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</TotalTime>
  <Words>0</Words>
  <Application>Microsoft Office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RamaKrishna</cp:lastModifiedBy>
  <cp:revision>201</cp:revision>
  <dcterms:created xsi:type="dcterms:W3CDTF">2025-01-22T03:52:14Z</dcterms:created>
  <dcterms:modified xsi:type="dcterms:W3CDTF">2026-02-18T08:27:33Z</dcterms:modified>
</cp:coreProperties>
</file>