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s/slide7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</p:sldIdLst>
  <p:sldSz cx="10693400" cy="7556500"/>
  <p:notesSz cx="7556500" cy="10693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428" y="-96"/>
      </p:cViewPr>
      <p:guideLst>
        <p:guide orient="horz" pos="2035"/>
        <p:guide pos="30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1" y="1737995"/>
            <a:ext cx="465162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3/31/2026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3/31/2026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3/31/2026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890840" y="509877"/>
            <a:ext cx="8639189" cy="5806927"/>
          </a:xfrm>
          <a:custGeom>
            <a:avLst/>
            <a:gdLst/>
            <a:ahLst/>
            <a:cxnLst/>
            <a:rect l="l" t="t" r="r" b="b"/>
            <a:pathLst>
              <a:path w="6104890" h="8217534">
                <a:moveTo>
                  <a:pt x="6104362" y="8217411"/>
                </a:moveTo>
                <a:lnTo>
                  <a:pt x="0" y="8217411"/>
                </a:lnTo>
                <a:lnTo>
                  <a:pt x="0" y="0"/>
                </a:lnTo>
                <a:lnTo>
                  <a:pt x="6104362" y="0"/>
                </a:lnTo>
                <a:lnTo>
                  <a:pt x="6104362" y="8217411"/>
                </a:lnTo>
                <a:close/>
              </a:path>
            </a:pathLst>
          </a:custGeom>
          <a:solidFill>
            <a:srgbClr val="FBF9F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890840" y="509884"/>
            <a:ext cx="8639189" cy="5806927"/>
          </a:xfrm>
          <a:custGeom>
            <a:avLst/>
            <a:gdLst/>
            <a:ahLst/>
            <a:cxnLst/>
            <a:rect l="l" t="t" r="r" b="b"/>
            <a:pathLst>
              <a:path w="6104890" h="8217534">
                <a:moveTo>
                  <a:pt x="6104356" y="0"/>
                </a:moveTo>
                <a:lnTo>
                  <a:pt x="6088710" y="0"/>
                </a:lnTo>
                <a:lnTo>
                  <a:pt x="6088710" y="15646"/>
                </a:lnTo>
                <a:lnTo>
                  <a:pt x="6088710" y="8201761"/>
                </a:lnTo>
                <a:lnTo>
                  <a:pt x="15646" y="8201761"/>
                </a:lnTo>
                <a:lnTo>
                  <a:pt x="15646" y="15646"/>
                </a:lnTo>
                <a:lnTo>
                  <a:pt x="6088710" y="15646"/>
                </a:lnTo>
                <a:lnTo>
                  <a:pt x="6088710" y="0"/>
                </a:lnTo>
                <a:lnTo>
                  <a:pt x="15646" y="0"/>
                </a:lnTo>
                <a:lnTo>
                  <a:pt x="0" y="0"/>
                </a:lnTo>
                <a:lnTo>
                  <a:pt x="0" y="15646"/>
                </a:lnTo>
                <a:lnTo>
                  <a:pt x="0" y="8201761"/>
                </a:lnTo>
                <a:lnTo>
                  <a:pt x="0" y="8217408"/>
                </a:lnTo>
                <a:lnTo>
                  <a:pt x="15646" y="8217408"/>
                </a:lnTo>
                <a:lnTo>
                  <a:pt x="6088710" y="8217408"/>
                </a:lnTo>
                <a:lnTo>
                  <a:pt x="6104356" y="8217408"/>
                </a:lnTo>
                <a:lnTo>
                  <a:pt x="6104356" y="8201761"/>
                </a:lnTo>
                <a:lnTo>
                  <a:pt x="6104356" y="15646"/>
                </a:lnTo>
                <a:lnTo>
                  <a:pt x="6104356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260"/>
            <a:ext cx="96240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7995"/>
            <a:ext cx="96240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27545"/>
            <a:ext cx="342188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1" y="7027545"/>
            <a:ext cx="24594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9" y="7027545"/>
            <a:ext cx="24594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5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5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5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5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5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5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5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5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69335" y="509749"/>
            <a:ext cx="9525213" cy="11218"/>
          </a:xfrm>
          <a:custGeom>
            <a:avLst/>
            <a:gdLst/>
            <a:ahLst/>
            <a:cxnLst/>
            <a:rect l="l" t="t" r="r" b="b"/>
            <a:pathLst>
              <a:path w="6731000" h="15875">
                <a:moveTo>
                  <a:pt x="6730454" y="0"/>
                </a:moveTo>
                <a:lnTo>
                  <a:pt x="6722618" y="0"/>
                </a:lnTo>
                <a:lnTo>
                  <a:pt x="7823" y="0"/>
                </a:lnTo>
                <a:lnTo>
                  <a:pt x="0" y="0"/>
                </a:lnTo>
                <a:lnTo>
                  <a:pt x="0" y="7835"/>
                </a:lnTo>
                <a:lnTo>
                  <a:pt x="0" y="15659"/>
                </a:lnTo>
                <a:lnTo>
                  <a:pt x="7823" y="15659"/>
                </a:lnTo>
                <a:lnTo>
                  <a:pt x="6722618" y="15659"/>
                </a:lnTo>
                <a:lnTo>
                  <a:pt x="6730454" y="15659"/>
                </a:lnTo>
                <a:lnTo>
                  <a:pt x="6730454" y="7835"/>
                </a:lnTo>
                <a:lnTo>
                  <a:pt x="673045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69342" y="1538390"/>
            <a:ext cx="9525213" cy="4977687"/>
            <a:chOff x="472991" y="2177015"/>
            <a:chExt cx="6731000" cy="7044055"/>
          </a:xfrm>
        </p:grpSpPr>
        <p:sp>
          <p:nvSpPr>
            <p:cNvPr id="4" name="object 4"/>
            <p:cNvSpPr/>
            <p:nvPr/>
          </p:nvSpPr>
          <p:spPr>
            <a:xfrm>
              <a:off x="472991" y="2177015"/>
              <a:ext cx="6731000" cy="7044055"/>
            </a:xfrm>
            <a:custGeom>
              <a:avLst/>
              <a:gdLst/>
              <a:ahLst/>
              <a:cxnLst/>
              <a:rect l="l" t="t" r="r" b="b"/>
              <a:pathLst>
                <a:path w="6731000" h="7044055">
                  <a:moveTo>
                    <a:pt x="6730451" y="7043495"/>
                  </a:moveTo>
                  <a:lnTo>
                    <a:pt x="0" y="7043495"/>
                  </a:lnTo>
                  <a:lnTo>
                    <a:pt x="0" y="0"/>
                  </a:lnTo>
                  <a:lnTo>
                    <a:pt x="6730451" y="0"/>
                  </a:lnTo>
                  <a:lnTo>
                    <a:pt x="6730451" y="7043495"/>
                  </a:lnTo>
                  <a:close/>
                </a:path>
              </a:pathLst>
            </a:custGeom>
            <a:solidFill>
              <a:srgbClr val="FB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72986" y="2177020"/>
              <a:ext cx="6731000" cy="7044055"/>
            </a:xfrm>
            <a:custGeom>
              <a:avLst/>
              <a:gdLst/>
              <a:ahLst/>
              <a:cxnLst/>
              <a:rect l="l" t="t" r="r" b="b"/>
              <a:pathLst>
                <a:path w="6731000" h="7044055">
                  <a:moveTo>
                    <a:pt x="6730454" y="0"/>
                  </a:moveTo>
                  <a:lnTo>
                    <a:pt x="6714795" y="0"/>
                  </a:lnTo>
                  <a:lnTo>
                    <a:pt x="6714795" y="15659"/>
                  </a:lnTo>
                  <a:lnTo>
                    <a:pt x="6714795" y="7027850"/>
                  </a:lnTo>
                  <a:lnTo>
                    <a:pt x="15646" y="7027850"/>
                  </a:lnTo>
                  <a:lnTo>
                    <a:pt x="15646" y="15659"/>
                  </a:lnTo>
                  <a:lnTo>
                    <a:pt x="6714795" y="15659"/>
                  </a:lnTo>
                  <a:lnTo>
                    <a:pt x="6714795" y="0"/>
                  </a:lnTo>
                  <a:lnTo>
                    <a:pt x="15646" y="0"/>
                  </a:lnTo>
                  <a:lnTo>
                    <a:pt x="0" y="0"/>
                  </a:lnTo>
                  <a:lnTo>
                    <a:pt x="0" y="15659"/>
                  </a:lnTo>
                  <a:lnTo>
                    <a:pt x="0" y="7027850"/>
                  </a:lnTo>
                  <a:lnTo>
                    <a:pt x="0" y="7043496"/>
                  </a:lnTo>
                  <a:lnTo>
                    <a:pt x="15646" y="7043496"/>
                  </a:lnTo>
                  <a:lnTo>
                    <a:pt x="6714795" y="7043496"/>
                  </a:lnTo>
                  <a:lnTo>
                    <a:pt x="6730454" y="7043496"/>
                  </a:lnTo>
                  <a:lnTo>
                    <a:pt x="6730454" y="7027850"/>
                  </a:lnTo>
                  <a:lnTo>
                    <a:pt x="6730454" y="15659"/>
                  </a:lnTo>
                  <a:lnTo>
                    <a:pt x="6730454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9948" y="2583972"/>
              <a:ext cx="5869574" cy="5869574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651371" y="490821"/>
            <a:ext cx="4634106" cy="945387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950" b="1" spc="155" dirty="0">
                <a:latin typeface="Trebuchet MS"/>
                <a:cs typeface="Trebuchet MS"/>
              </a:rPr>
              <a:t>ORKAY</a:t>
            </a:r>
            <a:r>
              <a:rPr sz="950" b="1" spc="60" dirty="0">
                <a:latin typeface="Trebuchet MS"/>
                <a:cs typeface="Trebuchet MS"/>
              </a:rPr>
              <a:t> </a:t>
            </a:r>
            <a:r>
              <a:rPr sz="950" b="1" spc="150" dirty="0">
                <a:latin typeface="Trebuchet MS"/>
                <a:cs typeface="Trebuchet MS"/>
              </a:rPr>
              <a:t>ADVERTISING</a:t>
            </a:r>
            <a:r>
              <a:rPr sz="950" b="1" spc="70" dirty="0">
                <a:latin typeface="Trebuchet MS"/>
                <a:cs typeface="Trebuchet MS"/>
              </a:rPr>
              <a:t> </a:t>
            </a:r>
            <a:r>
              <a:rPr sz="950" b="1" spc="180" dirty="0">
                <a:latin typeface="Trebuchet MS"/>
                <a:cs typeface="Trebuchet MS"/>
              </a:rPr>
              <a:t>&amp;</a:t>
            </a:r>
            <a:r>
              <a:rPr sz="950" b="1" spc="70" dirty="0">
                <a:latin typeface="Trebuchet MS"/>
                <a:cs typeface="Trebuchet MS"/>
              </a:rPr>
              <a:t> </a:t>
            </a:r>
            <a:r>
              <a:rPr sz="950" b="1" spc="160" dirty="0">
                <a:latin typeface="Trebuchet MS"/>
                <a:cs typeface="Trebuchet MS"/>
              </a:rPr>
              <a:t>MARKETING</a:t>
            </a:r>
            <a:r>
              <a:rPr sz="950" b="1" spc="75" dirty="0">
                <a:latin typeface="Trebuchet MS"/>
                <a:cs typeface="Trebuchet MS"/>
              </a:rPr>
              <a:t> </a:t>
            </a:r>
            <a:r>
              <a:rPr sz="950" b="1" spc="145" dirty="0">
                <a:latin typeface="Trebuchet MS"/>
                <a:cs typeface="Trebuchet MS"/>
              </a:rPr>
              <a:t>SERVICES</a:t>
            </a:r>
            <a:endParaRPr sz="9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950" spc="130" dirty="0">
                <a:latin typeface="Trebuchet MS"/>
                <a:cs typeface="Trebuchet MS"/>
              </a:rPr>
              <a:t>#76,</a:t>
            </a:r>
            <a:r>
              <a:rPr sz="950" spc="150" dirty="0">
                <a:latin typeface="Trebuchet MS"/>
                <a:cs typeface="Trebuchet MS"/>
              </a:rPr>
              <a:t> </a:t>
            </a:r>
            <a:r>
              <a:rPr sz="950" dirty="0">
                <a:latin typeface="Trebuchet MS"/>
                <a:cs typeface="Trebuchet MS"/>
              </a:rPr>
              <a:t>K.H.B</a:t>
            </a:r>
            <a:r>
              <a:rPr sz="950" spc="150" dirty="0">
                <a:latin typeface="Trebuchet MS"/>
                <a:cs typeface="Trebuchet MS"/>
              </a:rPr>
              <a:t> </a:t>
            </a:r>
            <a:r>
              <a:rPr sz="950" spc="65" dirty="0">
                <a:latin typeface="Trebuchet MS"/>
                <a:cs typeface="Trebuchet MS"/>
              </a:rPr>
              <a:t>Complex,</a:t>
            </a:r>
            <a:endParaRPr sz="950">
              <a:latin typeface="Trebuchet MS"/>
              <a:cs typeface="Trebuchet MS"/>
            </a:endParaRPr>
          </a:p>
          <a:p>
            <a:pPr marL="12700" marR="409575">
              <a:lnSpc>
                <a:spcPct val="129700"/>
              </a:lnSpc>
            </a:pPr>
            <a:r>
              <a:rPr sz="950" spc="70" dirty="0">
                <a:latin typeface="Trebuchet MS"/>
                <a:cs typeface="Trebuchet MS"/>
              </a:rPr>
              <a:t>Opp.Gov.</a:t>
            </a:r>
            <a:r>
              <a:rPr sz="950" spc="40" dirty="0">
                <a:latin typeface="Trebuchet MS"/>
                <a:cs typeface="Trebuchet MS"/>
              </a:rPr>
              <a:t> </a:t>
            </a:r>
            <a:r>
              <a:rPr sz="950" spc="110" dirty="0">
                <a:latin typeface="Trebuchet MS"/>
                <a:cs typeface="Trebuchet MS"/>
              </a:rPr>
              <a:t>Samudhaya</a:t>
            </a:r>
            <a:r>
              <a:rPr sz="950" spc="40" dirty="0">
                <a:latin typeface="Trebuchet MS"/>
                <a:cs typeface="Trebuchet MS"/>
              </a:rPr>
              <a:t> </a:t>
            </a:r>
            <a:r>
              <a:rPr sz="950" spc="85" dirty="0">
                <a:latin typeface="Trebuchet MS"/>
                <a:cs typeface="Trebuchet MS"/>
              </a:rPr>
              <a:t>Bhavan,</a:t>
            </a:r>
            <a:r>
              <a:rPr sz="950" spc="45" dirty="0">
                <a:latin typeface="Trebuchet MS"/>
                <a:cs typeface="Trebuchet MS"/>
              </a:rPr>
              <a:t> </a:t>
            </a:r>
            <a:r>
              <a:rPr sz="950" spc="100" dirty="0">
                <a:latin typeface="Trebuchet MS"/>
                <a:cs typeface="Trebuchet MS"/>
              </a:rPr>
              <a:t>Naubad</a:t>
            </a:r>
            <a:r>
              <a:rPr sz="950" spc="40" dirty="0">
                <a:latin typeface="Trebuchet MS"/>
                <a:cs typeface="Trebuchet MS"/>
              </a:rPr>
              <a:t> </a:t>
            </a:r>
            <a:r>
              <a:rPr sz="950" spc="50" dirty="0">
                <a:latin typeface="Trebuchet MS"/>
                <a:cs typeface="Trebuchet MS"/>
              </a:rPr>
              <a:t>Road, </a:t>
            </a:r>
            <a:r>
              <a:rPr sz="950" spc="65" dirty="0">
                <a:latin typeface="Trebuchet MS"/>
                <a:cs typeface="Trebuchet MS"/>
              </a:rPr>
              <a:t>Bidar</a:t>
            </a:r>
            <a:r>
              <a:rPr sz="950" spc="45" dirty="0">
                <a:latin typeface="Trebuchet MS"/>
                <a:cs typeface="Trebuchet MS"/>
              </a:rPr>
              <a:t> </a:t>
            </a:r>
            <a:r>
              <a:rPr sz="950" spc="110" dirty="0">
                <a:latin typeface="Trebuchet MS"/>
                <a:cs typeface="Trebuchet MS"/>
              </a:rPr>
              <a:t>585402</a:t>
            </a:r>
            <a:endParaRPr sz="9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950" spc="75" dirty="0">
                <a:latin typeface="Trebuchet MS"/>
                <a:cs typeface="Trebuchet MS"/>
              </a:rPr>
              <a:t>Karnataka</a:t>
            </a:r>
            <a:r>
              <a:rPr sz="950" spc="50" dirty="0">
                <a:latin typeface="Trebuchet MS"/>
                <a:cs typeface="Trebuchet MS"/>
              </a:rPr>
              <a:t> </a:t>
            </a:r>
            <a:r>
              <a:rPr sz="950" spc="40" dirty="0">
                <a:latin typeface="Trebuchet MS"/>
                <a:cs typeface="Trebuchet MS"/>
              </a:rPr>
              <a:t>India</a:t>
            </a:r>
            <a:endParaRPr sz="9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335"/>
              </a:spcBef>
            </a:pPr>
            <a:r>
              <a:rPr sz="950" b="1" spc="114" dirty="0">
                <a:latin typeface="Trebuchet MS"/>
                <a:cs typeface="Trebuchet MS"/>
              </a:rPr>
              <a:t>Phone:</a:t>
            </a:r>
            <a:r>
              <a:rPr sz="950" b="1" spc="55" dirty="0">
                <a:latin typeface="Trebuchet MS"/>
                <a:cs typeface="Trebuchet MS"/>
              </a:rPr>
              <a:t> </a:t>
            </a:r>
            <a:r>
              <a:rPr sz="950" spc="140" dirty="0">
                <a:latin typeface="Trebuchet MS"/>
                <a:cs typeface="Trebuchet MS"/>
              </a:rPr>
              <a:t>+91-</a:t>
            </a:r>
            <a:r>
              <a:rPr sz="950" spc="110" dirty="0">
                <a:latin typeface="Trebuchet MS"/>
                <a:cs typeface="Trebuchet MS"/>
              </a:rPr>
              <a:t>9035070653</a:t>
            </a:r>
            <a:endParaRPr sz="95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52352" y="490821"/>
            <a:ext cx="2840491" cy="386003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950" b="1" spc="105" dirty="0">
                <a:latin typeface="Trebuchet MS"/>
                <a:cs typeface="Trebuchet MS"/>
              </a:rPr>
              <a:t>Availability</a:t>
            </a:r>
            <a:r>
              <a:rPr sz="950" b="1" spc="55" dirty="0">
                <a:latin typeface="Trebuchet MS"/>
                <a:cs typeface="Trebuchet MS"/>
              </a:rPr>
              <a:t> </a:t>
            </a:r>
            <a:r>
              <a:rPr sz="950" b="1" spc="120" dirty="0">
                <a:latin typeface="Trebuchet MS"/>
                <a:cs typeface="Trebuchet MS"/>
              </a:rPr>
              <a:t>Date:</a:t>
            </a:r>
            <a:r>
              <a:rPr sz="950" b="1" spc="35" dirty="0">
                <a:latin typeface="Trebuchet MS"/>
                <a:cs typeface="Trebuchet MS"/>
              </a:rPr>
              <a:t> </a:t>
            </a:r>
            <a:r>
              <a:rPr sz="950" spc="50" dirty="0">
                <a:latin typeface="Trebuchet MS"/>
                <a:cs typeface="Trebuchet MS"/>
              </a:rPr>
              <a:t>31/03/2026</a:t>
            </a:r>
            <a:endParaRPr sz="9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950" b="1" spc="105" dirty="0">
                <a:latin typeface="Trebuchet MS"/>
                <a:cs typeface="Trebuchet MS"/>
              </a:rPr>
              <a:t>Total</a:t>
            </a:r>
            <a:r>
              <a:rPr sz="950" b="1" spc="90" dirty="0">
                <a:latin typeface="Trebuchet MS"/>
                <a:cs typeface="Trebuchet MS"/>
              </a:rPr>
              <a:t> </a:t>
            </a:r>
            <a:r>
              <a:rPr sz="950" b="1" spc="95" dirty="0">
                <a:latin typeface="Trebuchet MS"/>
                <a:cs typeface="Trebuchet MS"/>
              </a:rPr>
              <a:t>Availability:</a:t>
            </a:r>
            <a:r>
              <a:rPr sz="950" b="1" spc="110" dirty="0">
                <a:latin typeface="Trebuchet MS"/>
                <a:cs typeface="Trebuchet MS"/>
              </a:rPr>
              <a:t> </a:t>
            </a:r>
            <a:r>
              <a:rPr sz="950" spc="95" dirty="0">
                <a:latin typeface="Trebuchet MS"/>
                <a:cs typeface="Trebuchet MS"/>
              </a:rPr>
              <a:t>79</a:t>
            </a:r>
            <a:endParaRPr sz="95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32"/>
            <a:ext cx="7691161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2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Andhoor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Thanda(Bidar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Dist:)</a:t>
            </a:r>
            <a:r>
              <a:rPr sz="1350" spc="-114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AT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2] 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Bidar-</a:t>
            </a:r>
            <a:r>
              <a:rPr sz="1350" spc="140" dirty="0">
                <a:latin typeface="Trebuchet MS"/>
                <a:cs typeface="Trebuchet MS"/>
              </a:rPr>
              <a:t>30'x10'</a:t>
            </a:r>
            <a:r>
              <a:rPr sz="1350" spc="-10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05" dirty="0">
                <a:latin typeface="Trebuchet MS"/>
                <a:cs typeface="Trebuchet MS"/>
              </a:rPr>
              <a:t>Illumination: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300.00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52"/>
            <a:ext cx="8220439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Andhoor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wadi(Bidar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Dist:)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AW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2] </a:t>
            </a:r>
            <a:r>
              <a:rPr sz="1350" spc="95" dirty="0">
                <a:latin typeface="Trebuchet MS"/>
                <a:cs typeface="Trebuchet MS"/>
              </a:rPr>
              <a:t>Andhoor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wadi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State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Back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to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Back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40" dirty="0">
                <a:latin typeface="Trebuchet MS"/>
                <a:cs typeface="Trebuchet MS"/>
              </a:rPr>
              <a:t>24'x10'</a:t>
            </a:r>
            <a:r>
              <a:rPr sz="1350" spc="-10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5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Type: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24.00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465"/>
            <a:ext cx="8413639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Basavakalyan(Bidar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Dist:)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[BK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165" dirty="0">
                <a:latin typeface="Trebuchet MS"/>
                <a:cs typeface="Trebuchet MS"/>
              </a:rPr>
              <a:t>HD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2]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-25" dirty="0">
                <a:latin typeface="Trebuchet MS"/>
                <a:cs typeface="Trebuchet MS"/>
              </a:rPr>
              <a:t>Lic </a:t>
            </a:r>
            <a:r>
              <a:rPr sz="1350" dirty="0">
                <a:latin typeface="Trebuchet MS"/>
                <a:cs typeface="Trebuchet MS"/>
              </a:rPr>
              <a:t>Office</a:t>
            </a:r>
            <a:r>
              <a:rPr sz="1350" spc="9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,Narayapur</a:t>
            </a:r>
            <a:r>
              <a:rPr sz="1350" spc="9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Rd-</a:t>
            </a:r>
            <a:r>
              <a:rPr sz="1350" spc="140" dirty="0">
                <a:latin typeface="Trebuchet MS"/>
                <a:cs typeface="Trebuchet MS"/>
              </a:rPr>
              <a:t>20'x10'</a:t>
            </a:r>
            <a:r>
              <a:rPr sz="1350" spc="-1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4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40" dirty="0">
                <a:latin typeface="Trebuchet MS"/>
                <a:cs typeface="Trebuchet MS"/>
              </a:rPr>
              <a:t> </a:t>
            </a:r>
            <a:r>
              <a:rPr sz="1350" b="1" spc="105" dirty="0">
                <a:latin typeface="Trebuchet MS"/>
                <a:cs typeface="Trebuchet MS"/>
              </a:rPr>
              <a:t>Illumination: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05"/>
            <a:ext cx="8348041" cy="791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4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Basavakalyan(Bidar</a:t>
            </a:r>
            <a:r>
              <a:rPr sz="1350" spc="50" dirty="0">
                <a:latin typeface="Trebuchet MS"/>
                <a:cs typeface="Trebuchet MS"/>
              </a:rPr>
              <a:t> Dist:)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[BK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Haralayya </a:t>
            </a:r>
            <a:r>
              <a:rPr sz="1350" dirty="0">
                <a:latin typeface="Trebuchet MS"/>
                <a:cs typeface="Trebuchet MS"/>
              </a:rPr>
              <a:t>Circle-</a:t>
            </a:r>
            <a:r>
              <a:rPr sz="1350" spc="140" dirty="0">
                <a:latin typeface="Trebuchet MS"/>
                <a:cs typeface="Trebuchet MS"/>
              </a:rPr>
              <a:t>20'x07'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6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1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3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7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25" dirty="0">
                <a:latin typeface="Trebuchet MS"/>
                <a:cs typeface="Trebuchet MS"/>
              </a:rPr>
              <a:t> </a:t>
            </a:r>
            <a:r>
              <a:rPr sz="1350" b="1" spc="125" dirty="0">
                <a:latin typeface="Trebuchet MS"/>
                <a:cs typeface="Trebuchet MS"/>
              </a:rPr>
              <a:t>Width: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7.00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140.00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98198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19"/>
            <a:ext cx="8276152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Basavakalyan(Bidar</a:t>
            </a:r>
            <a:r>
              <a:rPr sz="1350" spc="50" dirty="0">
                <a:latin typeface="Trebuchet MS"/>
                <a:cs typeface="Trebuchet MS"/>
              </a:rPr>
              <a:t> Dist:)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Ambedkar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-10" dirty="0">
                <a:latin typeface="Trebuchet MS"/>
                <a:cs typeface="Trebuchet MS"/>
              </a:rPr>
              <a:t>Circle- </a:t>
            </a:r>
            <a:r>
              <a:rPr sz="1350" spc="140" dirty="0">
                <a:latin typeface="Trebuchet MS"/>
                <a:cs typeface="Trebuchet MS"/>
              </a:rPr>
              <a:t>20'x10'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31"/>
            <a:ext cx="7738787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Basavakalyan(Bidar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Dist:)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[BK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165" dirty="0">
                <a:latin typeface="Trebuchet MS"/>
                <a:cs typeface="Trebuchet MS"/>
              </a:rPr>
              <a:t>HD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1] </a:t>
            </a:r>
            <a:r>
              <a:rPr sz="1350" spc="100" dirty="0">
                <a:latin typeface="Trebuchet MS"/>
                <a:cs typeface="Trebuchet MS"/>
              </a:rPr>
              <a:t>Ambedkar</a:t>
            </a:r>
            <a:r>
              <a:rPr sz="1350" spc="9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Circle-</a:t>
            </a:r>
            <a:r>
              <a:rPr sz="1350" spc="140" dirty="0">
                <a:latin typeface="Trebuchet MS"/>
                <a:cs typeface="Trebuchet MS"/>
              </a:rPr>
              <a:t>20x10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5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35" dirty="0">
                <a:latin typeface="Trebuchet MS"/>
                <a:cs typeface="Trebuchet MS"/>
              </a:rPr>
              <a:t> </a:t>
            </a:r>
            <a:r>
              <a:rPr sz="1350" b="1" spc="105" dirty="0">
                <a:latin typeface="Trebuchet MS"/>
                <a:cs typeface="Trebuchet MS"/>
              </a:rPr>
              <a:t>Illumination: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43"/>
            <a:ext cx="8215047" cy="791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7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Bhalki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(Bidar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Dist:)</a:t>
            </a:r>
            <a:r>
              <a:rPr sz="1350" spc="-13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[BHLK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4" dirty="0">
                <a:latin typeface="Trebuchet MS"/>
                <a:cs typeface="Trebuchet MS"/>
              </a:rPr>
              <a:t>HD]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Basaveshwar </a:t>
            </a:r>
            <a:r>
              <a:rPr sz="1350" dirty="0">
                <a:latin typeface="Trebuchet MS"/>
                <a:cs typeface="Trebuchet MS"/>
              </a:rPr>
              <a:t>Circle-</a:t>
            </a:r>
            <a:r>
              <a:rPr sz="1350" spc="140" dirty="0">
                <a:latin typeface="Trebuchet MS"/>
                <a:cs typeface="Trebuchet MS"/>
              </a:rPr>
              <a:t>20x10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5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3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7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30" dirty="0">
                <a:latin typeface="Trebuchet MS"/>
                <a:cs typeface="Trebuchet MS"/>
              </a:rPr>
              <a:t> </a:t>
            </a:r>
            <a:r>
              <a:rPr sz="1350" b="1" spc="125" dirty="0">
                <a:latin typeface="Trebuchet MS"/>
                <a:cs typeface="Trebuchet MS"/>
              </a:rPr>
              <a:t>Width: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55"/>
            <a:ext cx="7931088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8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2]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Govt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Hospital(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Taluka </a:t>
            </a:r>
            <a:r>
              <a:rPr sz="1350" spc="70" dirty="0">
                <a:latin typeface="Trebuchet MS"/>
                <a:cs typeface="Trebuchet MS"/>
              </a:rPr>
              <a:t>Panchayat)-</a:t>
            </a:r>
            <a:r>
              <a:rPr sz="1350" spc="140" dirty="0">
                <a:latin typeface="Trebuchet MS"/>
                <a:cs typeface="Trebuchet MS"/>
              </a:rPr>
              <a:t>25x15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1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375.00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68"/>
            <a:ext cx="8220439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5499"/>
              </a:lnSpc>
              <a:spcBef>
                <a:spcPts val="100"/>
              </a:spcBef>
            </a:pPr>
            <a:r>
              <a:rPr sz="1350" b="1" spc="180" dirty="0">
                <a:latin typeface="Trebuchet MS"/>
                <a:cs typeface="Trebuchet MS"/>
              </a:rPr>
              <a:t>#: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9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Bhalki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Gulbarga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Chowrasata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3rd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board </a:t>
            </a:r>
            <a:r>
              <a:rPr sz="1350" spc="150" dirty="0">
                <a:latin typeface="Trebuchet MS"/>
                <a:cs typeface="Trebuchet MS"/>
              </a:rPr>
              <a:t>30X10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30.00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300.00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16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481"/>
            <a:ext cx="8063183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8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10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4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6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3]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Basaveshwar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Circle-</a:t>
            </a:r>
            <a:r>
              <a:rPr sz="1350" spc="130" dirty="0">
                <a:latin typeface="Trebuchet MS"/>
                <a:cs typeface="Trebuchet MS"/>
              </a:rPr>
              <a:t>30'x09'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30.00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9.00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270.00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21"/>
            <a:ext cx="8358824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11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Basaveshwar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-10" dirty="0">
                <a:latin typeface="Trebuchet MS"/>
                <a:cs typeface="Trebuchet MS"/>
              </a:rPr>
              <a:t>Circle- </a:t>
            </a:r>
            <a:r>
              <a:rPr sz="1350" spc="75" dirty="0">
                <a:latin typeface="Trebuchet MS"/>
                <a:cs typeface="Trebuchet MS"/>
              </a:rPr>
              <a:t>Railway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Under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Bridge-</a:t>
            </a:r>
            <a:r>
              <a:rPr sz="1350" spc="140" dirty="0">
                <a:latin typeface="Trebuchet MS"/>
                <a:cs typeface="Trebuchet MS"/>
              </a:rPr>
              <a:t>22x10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05" dirty="0">
                <a:latin typeface="Trebuchet MS"/>
                <a:cs typeface="Trebuchet MS"/>
              </a:rPr>
              <a:t>Illumination: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22.00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220.00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922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721"/>
            <a:ext cx="7887056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12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4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6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Kariappa</a:t>
            </a:r>
            <a:r>
              <a:rPr sz="1350" spc="6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Cricle-(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Back</a:t>
            </a:r>
            <a:r>
              <a:rPr sz="1350" spc="6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Ward </a:t>
            </a:r>
            <a:r>
              <a:rPr sz="1350" spc="70" dirty="0">
                <a:latin typeface="Trebuchet MS"/>
                <a:cs typeface="Trebuchet MS"/>
              </a:rPr>
              <a:t>complex)-</a:t>
            </a:r>
            <a:r>
              <a:rPr sz="1350" spc="140" dirty="0">
                <a:latin typeface="Trebuchet MS"/>
                <a:cs typeface="Trebuchet MS"/>
              </a:rPr>
              <a:t>20x10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369598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805"/>
            <a:ext cx="8139564" cy="791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13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2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4" dirty="0">
                <a:latin typeface="Trebuchet MS"/>
                <a:cs typeface="Trebuchet MS"/>
              </a:rPr>
              <a:t>Opp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Dental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college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Gulbaraga </a:t>
            </a:r>
            <a:r>
              <a:rPr sz="1350" dirty="0">
                <a:latin typeface="Trebuchet MS"/>
                <a:cs typeface="Trebuchet MS"/>
              </a:rPr>
              <a:t>rd-</a:t>
            </a:r>
            <a:r>
              <a:rPr sz="1350" spc="140" dirty="0">
                <a:latin typeface="Trebuchet MS"/>
                <a:cs typeface="Trebuchet MS"/>
              </a:rPr>
              <a:t>20x10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2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2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25" dirty="0">
                <a:latin typeface="Trebuchet MS"/>
                <a:cs typeface="Trebuchet MS"/>
              </a:rPr>
              <a:t>Width: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172"/>
            <a:ext cx="8246498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5499"/>
              </a:lnSpc>
              <a:spcBef>
                <a:spcPts val="100"/>
              </a:spcBef>
            </a:pPr>
            <a:r>
              <a:rPr sz="1350" b="1" spc="18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14</a:t>
            </a:r>
            <a:r>
              <a:rPr sz="1350" spc="-95" dirty="0">
                <a:latin typeface="Trebuchet MS"/>
                <a:cs typeface="Trebuchet MS"/>
              </a:rPr>
              <a:t> </a:t>
            </a:r>
            <a:r>
              <a:rPr sz="1350" b="1" spc="130" dirty="0">
                <a:latin typeface="Trebuchet MS"/>
                <a:cs typeface="Trebuchet MS"/>
              </a:rPr>
              <a:t>Zone: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35" dirty="0">
                <a:latin typeface="Trebuchet MS"/>
                <a:cs typeface="Trebuchet MS"/>
              </a:rPr>
              <a:t>Gummpa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20" dirty="0">
                <a:latin typeface="Trebuchet MS"/>
                <a:cs typeface="Trebuchet MS"/>
              </a:rPr>
              <a:t>Rd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on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Cananra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Bank- </a:t>
            </a:r>
            <a:r>
              <a:rPr sz="1350" spc="140" dirty="0">
                <a:latin typeface="Trebuchet MS"/>
                <a:cs typeface="Trebuchet MS"/>
              </a:rPr>
              <a:t>28x15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28.00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420.00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256"/>
            <a:ext cx="8227628" cy="791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15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New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RTO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Office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Gulbarga </a:t>
            </a:r>
            <a:r>
              <a:rPr sz="1350" dirty="0">
                <a:latin typeface="Trebuchet MS"/>
                <a:cs typeface="Trebuchet MS"/>
              </a:rPr>
              <a:t>rd-</a:t>
            </a:r>
            <a:r>
              <a:rPr sz="1350" spc="150" dirty="0">
                <a:latin typeface="Trebuchet MS"/>
                <a:cs typeface="Trebuchet MS"/>
              </a:rPr>
              <a:t>20'X07'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2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2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25" dirty="0">
                <a:latin typeface="Trebuchet MS"/>
                <a:cs typeface="Trebuchet MS"/>
              </a:rPr>
              <a:t>Width: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7.00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140.00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97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340"/>
            <a:ext cx="7672290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8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16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3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7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7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Basaveshwar</a:t>
            </a:r>
            <a:r>
              <a:rPr sz="1350" spc="7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Circle-</a:t>
            </a:r>
            <a:r>
              <a:rPr sz="1350" spc="70" dirty="0">
                <a:latin typeface="Trebuchet MS"/>
                <a:cs typeface="Trebuchet MS"/>
              </a:rPr>
              <a:t>Near </a:t>
            </a:r>
            <a:r>
              <a:rPr sz="1350" spc="75" dirty="0">
                <a:latin typeface="Trebuchet MS"/>
                <a:cs typeface="Trebuchet MS"/>
              </a:rPr>
              <a:t>Railway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Bridge-</a:t>
            </a:r>
            <a:r>
              <a:rPr sz="1350" spc="140" dirty="0">
                <a:latin typeface="Trebuchet MS"/>
                <a:cs typeface="Trebuchet MS"/>
              </a:rPr>
              <a:t>35'x20'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0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05" dirty="0">
                <a:latin typeface="Trebuchet MS"/>
                <a:cs typeface="Trebuchet MS"/>
              </a:rPr>
              <a:t>Illumination: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700.00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97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24"/>
            <a:ext cx="7931088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17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1]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Ambedkar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40" dirty="0">
                <a:latin typeface="Trebuchet MS"/>
                <a:cs typeface="Trebuchet MS"/>
              </a:rPr>
              <a:t>circle(Taluka </a:t>
            </a:r>
            <a:r>
              <a:rPr sz="1350" spc="70" dirty="0">
                <a:latin typeface="Trebuchet MS"/>
                <a:cs typeface="Trebuchet MS"/>
              </a:rPr>
              <a:t>Panchayat)-</a:t>
            </a:r>
            <a:r>
              <a:rPr sz="1350" spc="140" dirty="0">
                <a:latin typeface="Trebuchet MS"/>
                <a:cs typeface="Trebuchet MS"/>
              </a:rPr>
              <a:t>38x15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1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38.00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570.00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508"/>
            <a:ext cx="7884361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18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1]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Basaveshwar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40" dirty="0">
                <a:latin typeface="Trebuchet MS"/>
                <a:cs typeface="Trebuchet MS"/>
              </a:rPr>
              <a:t>circle(Sindol </a:t>
            </a:r>
            <a:r>
              <a:rPr sz="1350" spc="55" dirty="0">
                <a:latin typeface="Trebuchet MS"/>
                <a:cs typeface="Trebuchet MS"/>
              </a:rPr>
              <a:t>Building)-</a:t>
            </a:r>
            <a:r>
              <a:rPr sz="1350" spc="140" dirty="0">
                <a:latin typeface="Trebuchet MS"/>
                <a:cs typeface="Trebuchet MS"/>
              </a:rPr>
              <a:t>17'x20'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14" dirty="0">
                <a:latin typeface="Trebuchet MS"/>
                <a:cs typeface="Trebuchet MS"/>
              </a:rPr>
              <a:t> Type:</a:t>
            </a:r>
            <a:r>
              <a:rPr sz="1350" b="1" spc="-2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17.00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340.00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592"/>
            <a:ext cx="8073068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19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2]</a:t>
            </a:r>
            <a:r>
              <a:rPr sz="1350" spc="6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Basaveshwar</a:t>
            </a:r>
            <a:r>
              <a:rPr sz="1350" spc="9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Circle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Back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-25" dirty="0">
                <a:latin typeface="Trebuchet MS"/>
                <a:cs typeface="Trebuchet MS"/>
              </a:rPr>
              <a:t>to </a:t>
            </a:r>
            <a:r>
              <a:rPr sz="1350" spc="80" dirty="0">
                <a:latin typeface="Trebuchet MS"/>
                <a:cs typeface="Trebuchet MS"/>
              </a:rPr>
              <a:t>Back(Sindol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Building)-</a:t>
            </a:r>
            <a:r>
              <a:rPr sz="1350" spc="110" dirty="0">
                <a:latin typeface="Trebuchet MS"/>
                <a:cs typeface="Trebuchet MS"/>
              </a:rPr>
              <a:t>25x15-</a:t>
            </a:r>
            <a:r>
              <a:rPr sz="1350" spc="140" dirty="0">
                <a:latin typeface="Trebuchet MS"/>
                <a:cs typeface="Trebuchet MS"/>
              </a:rPr>
              <a:t>25x15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1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Hoardings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15.00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Size: </a:t>
            </a:r>
            <a:r>
              <a:rPr sz="1350" spc="95" dirty="0">
                <a:latin typeface="Trebuchet MS"/>
                <a:cs typeface="Trebuchet MS"/>
              </a:rPr>
              <a:t>375.00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677"/>
            <a:ext cx="7740584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Rto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office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Main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Gate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20" dirty="0">
                <a:latin typeface="Trebuchet MS"/>
                <a:cs typeface="Trebuchet MS"/>
              </a:rPr>
              <a:t>20x10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20.00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762"/>
            <a:ext cx="8153942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21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140" dirty="0">
                <a:latin typeface="Trebuchet MS"/>
                <a:cs typeface="Trebuchet MS"/>
              </a:rPr>
              <a:t>Bus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stand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rd-</a:t>
            </a:r>
            <a:r>
              <a:rPr sz="1350" spc="140" dirty="0">
                <a:latin typeface="Trebuchet MS"/>
                <a:cs typeface="Trebuchet MS"/>
              </a:rPr>
              <a:t>64'x15'</a:t>
            </a:r>
            <a:r>
              <a:rPr sz="1350" spc="-120" dirty="0">
                <a:latin typeface="Trebuchet MS"/>
                <a:cs typeface="Trebuchet MS"/>
              </a:rPr>
              <a:t> </a:t>
            </a:r>
            <a:r>
              <a:rPr sz="1350" b="1" spc="165" dirty="0">
                <a:latin typeface="Trebuchet MS"/>
                <a:cs typeface="Trebuchet MS"/>
              </a:rPr>
              <a:t>Media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Hoarding</a:t>
            </a:r>
            <a:r>
              <a:rPr sz="1350" spc="-11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64.00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15.00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960.00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128"/>
            <a:ext cx="8375898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5499"/>
              </a:lnSpc>
              <a:spcBef>
                <a:spcPts val="100"/>
              </a:spcBef>
            </a:pPr>
            <a:r>
              <a:rPr sz="1350" b="1" spc="18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22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0" dirty="0">
                <a:latin typeface="Trebuchet MS"/>
                <a:cs typeface="Trebuchet MS"/>
              </a:rPr>
              <a:t>Zone: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2]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Backward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complex-</a:t>
            </a:r>
            <a:r>
              <a:rPr sz="1350" spc="65" dirty="0">
                <a:latin typeface="Trebuchet MS"/>
                <a:cs typeface="Trebuchet MS"/>
              </a:rPr>
              <a:t>Station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-25" dirty="0">
                <a:latin typeface="Trebuchet MS"/>
                <a:cs typeface="Trebuchet MS"/>
              </a:rPr>
              <a:t>rd- </a:t>
            </a:r>
            <a:r>
              <a:rPr sz="1350" spc="140" dirty="0">
                <a:latin typeface="Trebuchet MS"/>
                <a:cs typeface="Trebuchet MS"/>
              </a:rPr>
              <a:t>20'x10'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0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20.00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212"/>
            <a:ext cx="7720815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8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23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4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6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Ambedkar</a:t>
            </a:r>
            <a:r>
              <a:rPr sz="1350" spc="6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circle-</a:t>
            </a:r>
            <a:r>
              <a:rPr sz="1350" spc="95" dirty="0">
                <a:latin typeface="Trebuchet MS"/>
                <a:cs typeface="Trebuchet MS"/>
              </a:rPr>
              <a:t>(CMC </a:t>
            </a:r>
            <a:r>
              <a:rPr sz="1350" spc="75" dirty="0">
                <a:latin typeface="Trebuchet MS"/>
                <a:cs typeface="Trebuchet MS"/>
              </a:rPr>
              <a:t>Complex)-</a:t>
            </a:r>
            <a:r>
              <a:rPr sz="1350" spc="140" dirty="0">
                <a:latin typeface="Trebuchet MS"/>
                <a:cs typeface="Trebuchet MS"/>
              </a:rPr>
              <a:t>24x10</a:t>
            </a:r>
            <a:r>
              <a:rPr sz="1350" spc="-10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0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24.00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297"/>
            <a:ext cx="8276152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7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24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8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3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2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8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Ambedkar</a:t>
            </a:r>
            <a:r>
              <a:rPr sz="1350" spc="85" dirty="0">
                <a:latin typeface="Trebuchet MS"/>
                <a:cs typeface="Trebuchet MS"/>
              </a:rPr>
              <a:t> </a:t>
            </a:r>
            <a:r>
              <a:rPr sz="1350" spc="20" dirty="0">
                <a:latin typeface="Trebuchet MS"/>
                <a:cs typeface="Trebuchet MS"/>
              </a:rPr>
              <a:t>Circle,Janwada</a:t>
            </a:r>
            <a:r>
              <a:rPr sz="1350" spc="8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Rd- </a:t>
            </a:r>
            <a:r>
              <a:rPr sz="1350" spc="140" dirty="0">
                <a:latin typeface="Trebuchet MS"/>
                <a:cs typeface="Trebuchet MS"/>
              </a:rPr>
              <a:t>20'x20'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400.00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381"/>
            <a:ext cx="8017354" cy="532837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25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35" dirty="0">
                <a:latin typeface="Trebuchet MS"/>
                <a:cs typeface="Trebuchet MS"/>
              </a:rPr>
              <a:t>RUB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Reshmi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ilakhe,Naubad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-25" dirty="0">
                <a:latin typeface="Trebuchet MS"/>
                <a:cs typeface="Trebuchet MS"/>
              </a:rPr>
              <a:t>rd-</a:t>
            </a:r>
            <a:endParaRPr sz="1350">
              <a:latin typeface="Trebuchet MS"/>
              <a:cs typeface="Trebuchet MS"/>
            </a:endParaRPr>
          </a:p>
          <a:p>
            <a:pPr marL="12700" marR="150495">
              <a:lnSpc>
                <a:spcPct val="125499"/>
              </a:lnSpc>
            </a:pPr>
            <a:r>
              <a:rPr sz="1350" spc="105" dirty="0">
                <a:latin typeface="Trebuchet MS"/>
                <a:cs typeface="Trebuchet MS"/>
              </a:rPr>
              <a:t>33.6x08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Gantry</a:t>
            </a:r>
            <a:r>
              <a:rPr sz="1350" spc="-9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33.60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8.00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268.80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97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65"/>
            <a:ext cx="7875375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7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26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8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3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2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8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Ambekdar</a:t>
            </a:r>
            <a:r>
              <a:rPr sz="1350" spc="85" dirty="0">
                <a:latin typeface="Trebuchet MS"/>
                <a:cs typeface="Trebuchet MS"/>
              </a:rPr>
              <a:t> </a:t>
            </a:r>
            <a:r>
              <a:rPr sz="1350" spc="20" dirty="0">
                <a:latin typeface="Trebuchet MS"/>
                <a:cs typeface="Trebuchet MS"/>
              </a:rPr>
              <a:t>Circle,Janwada</a:t>
            </a:r>
            <a:r>
              <a:rPr sz="1350" spc="85" dirty="0">
                <a:latin typeface="Trebuchet MS"/>
                <a:cs typeface="Trebuchet MS"/>
              </a:rPr>
              <a:t> </a:t>
            </a:r>
            <a:r>
              <a:rPr sz="1350" spc="30" dirty="0">
                <a:latin typeface="Trebuchet MS"/>
                <a:cs typeface="Trebuchet MS"/>
              </a:rPr>
              <a:t>Rd, </a:t>
            </a:r>
            <a:r>
              <a:rPr sz="1350" spc="110" dirty="0">
                <a:latin typeface="Trebuchet MS"/>
                <a:cs typeface="Trebuchet MS"/>
              </a:rPr>
              <a:t>Back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to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Back-</a:t>
            </a:r>
            <a:r>
              <a:rPr sz="1350" spc="140" dirty="0">
                <a:latin typeface="Trebuchet MS"/>
                <a:cs typeface="Trebuchet MS"/>
              </a:rPr>
              <a:t>20'x20'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0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20.00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500.00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922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549"/>
            <a:ext cx="8335460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7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27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8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3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3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Shivanagar</a:t>
            </a:r>
            <a:r>
              <a:rPr sz="1350" spc="8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Circle-</a:t>
            </a:r>
            <a:r>
              <a:rPr sz="1350" spc="140" dirty="0">
                <a:latin typeface="Trebuchet MS"/>
                <a:cs typeface="Trebuchet MS"/>
              </a:rPr>
              <a:t>20x10</a:t>
            </a:r>
            <a:r>
              <a:rPr sz="1350" spc="-9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3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Type: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633"/>
            <a:ext cx="7992193" cy="532196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28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Old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40" dirty="0">
                <a:latin typeface="Trebuchet MS"/>
                <a:cs typeface="Trebuchet MS"/>
              </a:rPr>
              <a:t>Bus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Stand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40" dirty="0">
                <a:latin typeface="Trebuchet MS"/>
                <a:cs typeface="Trebuchet MS"/>
              </a:rPr>
              <a:t>35x30</a:t>
            </a:r>
            <a:r>
              <a:rPr sz="1350" spc="-13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Type: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35.00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1050.00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16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718"/>
            <a:ext cx="7943669" cy="532837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29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RUB-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Resmi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ilakhe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naubad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-25" dirty="0">
                <a:latin typeface="Trebuchet MS"/>
                <a:cs typeface="Trebuchet MS"/>
              </a:rPr>
              <a:t>rd-</a:t>
            </a:r>
            <a:endParaRPr sz="1350">
              <a:latin typeface="Trebuchet MS"/>
              <a:cs typeface="Trebuchet MS"/>
            </a:endParaRPr>
          </a:p>
          <a:p>
            <a:pPr marL="12700" marR="5080">
              <a:lnSpc>
                <a:spcPct val="125499"/>
              </a:lnSpc>
            </a:pPr>
            <a:r>
              <a:rPr sz="1350" spc="114" dirty="0">
                <a:latin typeface="Trebuchet MS"/>
                <a:cs typeface="Trebuchet MS"/>
              </a:rPr>
              <a:t>33.6'x08'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Gantry</a:t>
            </a:r>
            <a:r>
              <a:rPr sz="1350" spc="-9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33.60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8.00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268.80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802"/>
            <a:ext cx="7764846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Noubad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City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Entrance,Beside</a:t>
            </a:r>
            <a:r>
              <a:rPr sz="1350" spc="1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DIC </a:t>
            </a:r>
            <a:r>
              <a:rPr sz="1350" dirty="0">
                <a:latin typeface="Trebuchet MS"/>
                <a:cs typeface="Trebuchet MS"/>
              </a:rPr>
              <a:t>office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120" dirty="0">
                <a:latin typeface="Trebuchet MS"/>
                <a:cs typeface="Trebuchet MS"/>
              </a:rPr>
              <a:t>2nd</a:t>
            </a:r>
            <a:r>
              <a:rPr sz="1350" spc="100" dirty="0">
                <a:latin typeface="Trebuchet MS"/>
                <a:cs typeface="Trebuchet MS"/>
              </a:rPr>
              <a:t> </a:t>
            </a:r>
            <a:r>
              <a:rPr sz="1350" spc="140" dirty="0">
                <a:latin typeface="Trebuchet MS"/>
                <a:cs typeface="Trebuchet MS"/>
              </a:rPr>
              <a:t>20x12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2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2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12.00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169"/>
            <a:ext cx="8038921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31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1]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Old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RTO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Office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Road-</a:t>
            </a:r>
            <a:r>
              <a:rPr sz="1350" spc="120" dirty="0">
                <a:latin typeface="Trebuchet MS"/>
                <a:cs typeface="Trebuchet MS"/>
              </a:rPr>
              <a:t>25x20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25.00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500.00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253"/>
            <a:ext cx="7822357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32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Naubad-</a:t>
            </a:r>
            <a:r>
              <a:rPr sz="1350" spc="80" dirty="0">
                <a:latin typeface="Trebuchet MS"/>
                <a:cs typeface="Trebuchet MS"/>
              </a:rPr>
              <a:t>Entrance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from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Gulbarga- </a:t>
            </a:r>
            <a:r>
              <a:rPr sz="1350" spc="140" dirty="0">
                <a:latin typeface="Trebuchet MS"/>
                <a:cs typeface="Trebuchet MS"/>
              </a:rPr>
              <a:t>30x30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Unipole</a:t>
            </a:r>
            <a:r>
              <a:rPr sz="1350" spc="-10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900.00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337"/>
            <a:ext cx="8197974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715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33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2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Noor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College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4" dirty="0">
                <a:latin typeface="Trebuchet MS"/>
                <a:cs typeface="Trebuchet MS"/>
              </a:rPr>
              <a:t>Hyd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Road- </a:t>
            </a:r>
            <a:r>
              <a:rPr sz="1350" spc="140" dirty="0">
                <a:latin typeface="Trebuchet MS"/>
                <a:cs typeface="Trebuchet MS"/>
              </a:rPr>
              <a:t>20x10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20.00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45798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22"/>
            <a:ext cx="8163827" cy="791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34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4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GT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2]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Govt</a:t>
            </a:r>
            <a:r>
              <a:rPr sz="1350" spc="60" dirty="0">
                <a:latin typeface="Trebuchet MS"/>
                <a:cs typeface="Trebuchet MS"/>
              </a:rPr>
              <a:t> Hospital </a:t>
            </a:r>
            <a:r>
              <a:rPr sz="1350" dirty="0">
                <a:latin typeface="Trebuchet MS"/>
                <a:cs typeface="Trebuchet MS"/>
              </a:rPr>
              <a:t>Circle-</a:t>
            </a:r>
            <a:r>
              <a:rPr sz="1350" spc="110" dirty="0">
                <a:latin typeface="Trebuchet MS"/>
                <a:cs typeface="Trebuchet MS"/>
              </a:rPr>
              <a:t>Back</a:t>
            </a:r>
            <a:r>
              <a:rPr sz="1350" spc="65" dirty="0">
                <a:latin typeface="Trebuchet MS"/>
                <a:cs typeface="Trebuchet MS"/>
              </a:rPr>
              <a:t> </a:t>
            </a:r>
            <a:r>
              <a:rPr sz="1350" spc="40" dirty="0">
                <a:latin typeface="Trebuchet MS"/>
                <a:cs typeface="Trebuchet MS"/>
              </a:rPr>
              <a:t>To </a:t>
            </a:r>
            <a:r>
              <a:rPr sz="1350" spc="80" dirty="0">
                <a:latin typeface="Trebuchet MS"/>
                <a:cs typeface="Trebuchet MS"/>
              </a:rPr>
              <a:t>Back-</a:t>
            </a:r>
            <a:r>
              <a:rPr sz="1350" spc="140" dirty="0">
                <a:latin typeface="Trebuchet MS"/>
                <a:cs typeface="Trebuchet MS"/>
              </a:rPr>
              <a:t>80x06</a:t>
            </a:r>
            <a:r>
              <a:rPr sz="1350" spc="-10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0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Gantry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25" dirty="0">
                <a:latin typeface="Trebuchet MS"/>
                <a:cs typeface="Trebuchet MS"/>
              </a:rPr>
              <a:t>Width: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350" spc="100" dirty="0">
                <a:latin typeface="Trebuchet MS"/>
                <a:cs typeface="Trebuchet MS"/>
              </a:rPr>
              <a:t>80.00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6.00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480.00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506"/>
            <a:ext cx="7996686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35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Old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city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120" dirty="0">
                <a:latin typeface="Trebuchet MS"/>
                <a:cs typeface="Trebuchet MS"/>
              </a:rPr>
              <a:t>Naya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125" dirty="0">
                <a:latin typeface="Trebuchet MS"/>
                <a:cs typeface="Trebuchet MS"/>
              </a:rPr>
              <a:t>Kaman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(Facing </a:t>
            </a:r>
            <a:r>
              <a:rPr sz="1350" spc="55" dirty="0">
                <a:latin typeface="Trebuchet MS"/>
                <a:cs typeface="Trebuchet MS"/>
              </a:rPr>
              <a:t>old</a:t>
            </a:r>
            <a:r>
              <a:rPr sz="1350" spc="8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City)-</a:t>
            </a:r>
            <a:r>
              <a:rPr sz="1350" spc="140" dirty="0">
                <a:latin typeface="Trebuchet MS"/>
                <a:cs typeface="Trebuchet MS"/>
              </a:rPr>
              <a:t>20x20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4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4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8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400.00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590"/>
            <a:ext cx="7851112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36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5]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New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Opp:Bus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Stand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(GND </a:t>
            </a:r>
            <a:r>
              <a:rPr sz="1350" spc="75" dirty="0">
                <a:latin typeface="Trebuchet MS"/>
                <a:cs typeface="Trebuchet MS"/>
              </a:rPr>
              <a:t>Complex)-</a:t>
            </a:r>
            <a:r>
              <a:rPr sz="1350" spc="140" dirty="0">
                <a:latin typeface="Trebuchet MS"/>
                <a:cs typeface="Trebuchet MS"/>
              </a:rPr>
              <a:t>24x08</a:t>
            </a:r>
            <a:r>
              <a:rPr sz="1350" spc="-10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0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24.00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8.00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192.00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673"/>
            <a:ext cx="8064980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37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2]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Gunj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Road-</a:t>
            </a:r>
            <a:r>
              <a:rPr sz="1350" spc="140" dirty="0">
                <a:latin typeface="Trebuchet MS"/>
                <a:cs typeface="Trebuchet MS"/>
              </a:rPr>
              <a:t>35x20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65" dirty="0">
                <a:latin typeface="Trebuchet MS"/>
                <a:cs typeface="Trebuchet MS"/>
              </a:rPr>
              <a:t>Media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7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35.00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700.00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922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758"/>
            <a:ext cx="8155739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8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38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3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3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bidar-</a:t>
            </a:r>
            <a:r>
              <a:rPr sz="1350" spc="114" dirty="0">
                <a:latin typeface="Trebuchet MS"/>
                <a:cs typeface="Trebuchet MS"/>
              </a:rPr>
              <a:t>Opp</a:t>
            </a:r>
            <a:r>
              <a:rPr sz="1350" spc="75" dirty="0">
                <a:latin typeface="Trebuchet MS"/>
                <a:cs typeface="Trebuchet MS"/>
              </a:rPr>
              <a:t> Sidharth </a:t>
            </a:r>
            <a:r>
              <a:rPr sz="1350" spc="70" dirty="0">
                <a:latin typeface="Trebuchet MS"/>
                <a:cs typeface="Trebuchet MS"/>
              </a:rPr>
              <a:t>collage</a:t>
            </a:r>
            <a:r>
              <a:rPr sz="1350" spc="75" dirty="0">
                <a:latin typeface="Trebuchet MS"/>
                <a:cs typeface="Trebuchet MS"/>
              </a:rPr>
              <a:t> </a:t>
            </a:r>
            <a:r>
              <a:rPr sz="1350" spc="120" dirty="0">
                <a:latin typeface="Trebuchet MS"/>
                <a:cs typeface="Trebuchet MS"/>
              </a:rPr>
              <a:t>bus</a:t>
            </a:r>
            <a:r>
              <a:rPr sz="1350" spc="7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stand janwada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20" dirty="0">
                <a:latin typeface="Trebuchet MS"/>
                <a:cs typeface="Trebuchet MS"/>
              </a:rPr>
              <a:t>Rd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140" dirty="0">
                <a:latin typeface="Trebuchet MS"/>
                <a:cs typeface="Trebuchet MS"/>
              </a:rPr>
              <a:t>20x10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843"/>
            <a:ext cx="8405552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39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[BH-</a:t>
            </a:r>
            <a:r>
              <a:rPr sz="1350" dirty="0">
                <a:latin typeface="Trebuchet MS"/>
                <a:cs typeface="Trebuchet MS"/>
              </a:rPr>
              <a:t>]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14" dirty="0">
                <a:latin typeface="Trebuchet MS"/>
                <a:cs typeface="Trebuchet MS"/>
              </a:rPr>
              <a:t>Opp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Beldale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Petrolpump,Gumppa Rd-</a:t>
            </a:r>
            <a:r>
              <a:rPr sz="1350" spc="140" dirty="0">
                <a:latin typeface="Trebuchet MS"/>
                <a:cs typeface="Trebuchet MS"/>
              </a:rPr>
              <a:t>26'x16'</a:t>
            </a:r>
            <a:r>
              <a:rPr sz="1350" spc="-11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26.00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16.00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416.00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922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209"/>
            <a:ext cx="7887056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40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Noubad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Circle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,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Gulbaraga </a:t>
            </a:r>
            <a:r>
              <a:rPr sz="1350" spc="85" dirty="0">
                <a:latin typeface="Trebuchet MS"/>
                <a:cs typeface="Trebuchet MS"/>
              </a:rPr>
              <a:t>Road-</a:t>
            </a:r>
            <a:r>
              <a:rPr sz="1350" spc="60" dirty="0">
                <a:latin typeface="Trebuchet MS"/>
                <a:cs typeface="Trebuchet MS"/>
              </a:rPr>
              <a:t>3rd-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140" dirty="0">
                <a:latin typeface="Trebuchet MS"/>
                <a:cs typeface="Trebuchet MS"/>
              </a:rPr>
              <a:t>20'x07'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0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7.00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140.00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293"/>
            <a:ext cx="8071270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41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Entrance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from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Gulbarga-</a:t>
            </a:r>
            <a:r>
              <a:rPr sz="1350" spc="130" dirty="0">
                <a:latin typeface="Trebuchet MS"/>
                <a:cs typeface="Trebuchet MS"/>
              </a:rPr>
              <a:t>40'x12'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40.00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12.00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Size: </a:t>
            </a:r>
            <a:r>
              <a:rPr sz="1350" spc="95" dirty="0">
                <a:latin typeface="Trebuchet MS"/>
                <a:cs typeface="Trebuchet MS"/>
              </a:rPr>
              <a:t>480.00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378"/>
            <a:ext cx="8070372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42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Axises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Bank,Gunj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Road-</a:t>
            </a:r>
            <a:r>
              <a:rPr sz="1350" spc="130" dirty="0">
                <a:latin typeface="Trebuchet MS"/>
                <a:cs typeface="Trebuchet MS"/>
              </a:rPr>
              <a:t>20'x07'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7.00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Size: </a:t>
            </a:r>
            <a:r>
              <a:rPr sz="1350" spc="95" dirty="0">
                <a:latin typeface="Trebuchet MS"/>
                <a:cs typeface="Trebuchet MS"/>
              </a:rPr>
              <a:t>140.00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62"/>
            <a:ext cx="8218642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43</a:t>
            </a:r>
            <a:r>
              <a:rPr sz="1350" spc="-9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1]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Big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Bazar,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4" dirty="0">
                <a:latin typeface="Trebuchet MS"/>
                <a:cs typeface="Trebuchet MS"/>
              </a:rPr>
              <a:t>Opp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Harigeri </a:t>
            </a:r>
            <a:r>
              <a:rPr sz="1350" spc="125" dirty="0">
                <a:latin typeface="Trebuchet MS"/>
                <a:cs typeface="Trebuchet MS"/>
              </a:rPr>
              <a:t>Kaman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40" dirty="0">
                <a:latin typeface="Trebuchet MS"/>
                <a:cs typeface="Trebuchet MS"/>
              </a:rPr>
              <a:t>35x25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NonLit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350.00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631"/>
            <a:ext cx="8286037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7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45</a:t>
            </a:r>
            <a:r>
              <a:rPr sz="1350" spc="-4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7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2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2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Basaveshwar</a:t>
            </a:r>
            <a:r>
              <a:rPr sz="1350" spc="9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Circle-</a:t>
            </a:r>
            <a:r>
              <a:rPr sz="1350" spc="140" dirty="0">
                <a:latin typeface="Trebuchet MS"/>
                <a:cs typeface="Trebuchet MS"/>
              </a:rPr>
              <a:t>30'x20'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65" dirty="0">
                <a:latin typeface="Trebuchet MS"/>
                <a:cs typeface="Trebuchet MS"/>
              </a:rPr>
              <a:t>Media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20.00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600.00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922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716"/>
            <a:ext cx="8286037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8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46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4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Old</a:t>
            </a:r>
            <a:r>
              <a:rPr sz="1350" spc="6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Rto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Office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Road-</a:t>
            </a:r>
            <a:r>
              <a:rPr sz="1350" spc="140" dirty="0">
                <a:latin typeface="Trebuchet MS"/>
                <a:cs typeface="Trebuchet MS"/>
              </a:rPr>
              <a:t>30'x15'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65" dirty="0">
                <a:latin typeface="Trebuchet MS"/>
                <a:cs typeface="Trebuchet MS"/>
              </a:rPr>
              <a:t>Media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15.00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450.00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16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799"/>
            <a:ext cx="8105417" cy="791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47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Noubad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City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Entrance-</a:t>
            </a:r>
            <a:r>
              <a:rPr sz="1350" spc="95" dirty="0">
                <a:latin typeface="Trebuchet MS"/>
                <a:cs typeface="Trebuchet MS"/>
              </a:rPr>
              <a:t>Beside</a:t>
            </a:r>
            <a:r>
              <a:rPr sz="1350" spc="15" dirty="0">
                <a:latin typeface="Trebuchet MS"/>
                <a:cs typeface="Trebuchet MS"/>
              </a:rPr>
              <a:t> </a:t>
            </a:r>
            <a:r>
              <a:rPr sz="1350" spc="45" dirty="0">
                <a:latin typeface="Trebuchet MS"/>
                <a:cs typeface="Trebuchet MS"/>
              </a:rPr>
              <a:t>Diet </a:t>
            </a:r>
            <a:r>
              <a:rPr sz="1350" spc="75" dirty="0">
                <a:latin typeface="Trebuchet MS"/>
                <a:cs typeface="Trebuchet MS"/>
              </a:rPr>
              <a:t>College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3rd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40" dirty="0">
                <a:latin typeface="Trebuchet MS"/>
                <a:cs typeface="Trebuchet MS"/>
              </a:rPr>
              <a:t>20x12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5" dirty="0">
                <a:latin typeface="Trebuchet MS"/>
                <a:cs typeface="Trebuchet MS"/>
              </a:rPr>
              <a:t>Height: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350" spc="100" dirty="0">
                <a:latin typeface="Trebuchet MS"/>
                <a:cs typeface="Trebuchet MS"/>
              </a:rPr>
              <a:t>12.00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883"/>
            <a:ext cx="8197974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715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48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Gunj </a:t>
            </a:r>
            <a:r>
              <a:rPr sz="1350" spc="110" dirty="0">
                <a:latin typeface="Trebuchet MS"/>
                <a:cs typeface="Trebuchet MS"/>
              </a:rPr>
              <a:t>Road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(Bharat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Shetkar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-25" dirty="0">
                <a:latin typeface="Trebuchet MS"/>
                <a:cs typeface="Trebuchet MS"/>
              </a:rPr>
              <a:t>)- </a:t>
            </a:r>
            <a:r>
              <a:rPr sz="1350" spc="140" dirty="0">
                <a:latin typeface="Trebuchet MS"/>
                <a:cs typeface="Trebuchet MS"/>
              </a:rPr>
              <a:t>25x15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25.00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375.00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249"/>
            <a:ext cx="8175509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49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125" dirty="0">
                <a:latin typeface="Trebuchet MS"/>
                <a:cs typeface="Trebuchet MS"/>
              </a:rPr>
              <a:t>Gadag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25" dirty="0">
                <a:latin typeface="Trebuchet MS"/>
                <a:cs typeface="Trebuchet MS"/>
              </a:rPr>
              <a:t>Gadag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railway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45" dirty="0">
                <a:latin typeface="Trebuchet MS"/>
                <a:cs typeface="Trebuchet MS"/>
              </a:rPr>
              <a:t>station-</a:t>
            </a:r>
            <a:r>
              <a:rPr sz="1350" spc="140" dirty="0">
                <a:latin typeface="Trebuchet MS"/>
                <a:cs typeface="Trebuchet MS"/>
              </a:rPr>
              <a:t>51x10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65" dirty="0">
                <a:latin typeface="Trebuchet MS"/>
                <a:cs typeface="Trebuchet MS"/>
              </a:rPr>
              <a:t>Media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7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51.00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510.00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334"/>
            <a:ext cx="7673188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Gulbarga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[Gul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65" dirty="0">
                <a:latin typeface="Trebuchet MS"/>
                <a:cs typeface="Trebuchet MS"/>
              </a:rPr>
              <a:t>Om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Nagar,Near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ESI </a:t>
            </a:r>
            <a:r>
              <a:rPr sz="1350" spc="55" dirty="0">
                <a:latin typeface="Trebuchet MS"/>
                <a:cs typeface="Trebuchet MS"/>
              </a:rPr>
              <a:t>Hospital-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AIR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PORT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RD-</a:t>
            </a:r>
            <a:r>
              <a:rPr sz="1350" spc="140" dirty="0">
                <a:latin typeface="Trebuchet MS"/>
                <a:cs typeface="Trebuchet MS"/>
              </a:rPr>
              <a:t>40x24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Hoardings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40.00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24.00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Size: </a:t>
            </a:r>
            <a:r>
              <a:rPr sz="1350" spc="95" dirty="0">
                <a:latin typeface="Trebuchet MS"/>
                <a:cs typeface="Trebuchet MS"/>
              </a:rPr>
              <a:t>960.00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97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18"/>
            <a:ext cx="8220439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51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Gulbarga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[Gul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Kharge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-10" dirty="0">
                <a:latin typeface="Trebuchet MS"/>
                <a:cs typeface="Trebuchet MS"/>
              </a:rPr>
              <a:t>Petrol </a:t>
            </a:r>
            <a:r>
              <a:rPr sz="1350" spc="90" dirty="0">
                <a:latin typeface="Trebuchet MS"/>
                <a:cs typeface="Trebuchet MS"/>
              </a:rPr>
              <a:t>Pump,Opp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Karuna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Toyota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Showroom-</a:t>
            </a:r>
            <a:r>
              <a:rPr sz="1350" spc="140" dirty="0">
                <a:latin typeface="Trebuchet MS"/>
                <a:cs typeface="Trebuchet MS"/>
              </a:rPr>
              <a:t>30'x20'</a:t>
            </a:r>
            <a:r>
              <a:rPr sz="1350" spc="-9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Type: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600.00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97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502"/>
            <a:ext cx="8065879" cy="791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52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Haillikhed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(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Dist)</a:t>
            </a:r>
            <a:r>
              <a:rPr sz="1350" spc="1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[HK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RUB]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Hailikhed </a:t>
            </a:r>
            <a:r>
              <a:rPr sz="1350" spc="100" dirty="0">
                <a:latin typeface="Trebuchet MS"/>
                <a:cs typeface="Trebuchet MS"/>
              </a:rPr>
              <a:t>Main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Road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35" dirty="0">
                <a:latin typeface="Trebuchet MS"/>
                <a:cs typeface="Trebuchet MS"/>
              </a:rPr>
              <a:t>RUB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40" dirty="0">
                <a:latin typeface="Trebuchet MS"/>
                <a:cs typeface="Trebuchet MS"/>
              </a:rPr>
              <a:t>80x10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35" dirty="0">
                <a:latin typeface="Trebuchet MS"/>
                <a:cs typeface="Trebuchet MS"/>
              </a:rPr>
              <a:t>RUB</a:t>
            </a:r>
            <a:r>
              <a:rPr sz="1350" spc="-12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80.00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5" dirty="0">
                <a:latin typeface="Trebuchet MS"/>
                <a:cs typeface="Trebuchet MS"/>
              </a:rPr>
              <a:t>Height: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800.00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587"/>
            <a:ext cx="8065879" cy="791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53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Haillikhed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(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Dist)</a:t>
            </a:r>
            <a:r>
              <a:rPr sz="1350" spc="1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[HK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RUB]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Hailikhed </a:t>
            </a:r>
            <a:r>
              <a:rPr sz="1350" spc="100" dirty="0">
                <a:latin typeface="Trebuchet MS"/>
                <a:cs typeface="Trebuchet MS"/>
              </a:rPr>
              <a:t>Main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Road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135" dirty="0">
                <a:latin typeface="Trebuchet MS"/>
                <a:cs typeface="Trebuchet MS"/>
              </a:rPr>
              <a:t>RUB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Back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To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Back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40" dirty="0">
                <a:latin typeface="Trebuchet MS"/>
                <a:cs typeface="Trebuchet MS"/>
              </a:rPr>
              <a:t>80x10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35" dirty="0">
                <a:latin typeface="Trebuchet MS"/>
                <a:cs typeface="Trebuchet MS"/>
              </a:rPr>
              <a:t>RUB</a:t>
            </a:r>
            <a:r>
              <a:rPr sz="1350" spc="-125" dirty="0">
                <a:latin typeface="Trebuchet MS"/>
                <a:cs typeface="Trebuchet MS"/>
              </a:rPr>
              <a:t> </a:t>
            </a:r>
            <a:r>
              <a:rPr sz="1350" b="1" spc="125" dirty="0">
                <a:latin typeface="Trebuchet MS"/>
                <a:cs typeface="Trebuchet MS"/>
              </a:rPr>
              <a:t>Width: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350" spc="100" dirty="0">
                <a:latin typeface="Trebuchet MS"/>
                <a:cs typeface="Trebuchet MS"/>
              </a:rPr>
              <a:t>80.00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800.00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671"/>
            <a:ext cx="8197974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715" algn="just">
              <a:lnSpc>
                <a:spcPct val="125499"/>
              </a:lnSpc>
              <a:spcBef>
                <a:spcPts val="100"/>
              </a:spcBef>
            </a:pPr>
            <a:r>
              <a:rPr sz="1350" b="1" spc="18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54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0" dirty="0">
                <a:latin typeface="Trebuchet MS"/>
                <a:cs typeface="Trebuchet MS"/>
              </a:rPr>
              <a:t>Zone: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Haillikhed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(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Bidar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Dist)</a:t>
            </a:r>
            <a:r>
              <a:rPr sz="1350" spc="2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125" dirty="0">
                <a:latin typeface="Trebuchet MS"/>
                <a:cs typeface="Trebuchet MS"/>
              </a:rPr>
              <a:t>Sugar</a:t>
            </a:r>
            <a:r>
              <a:rPr sz="1350" spc="45" dirty="0">
                <a:latin typeface="Trebuchet MS"/>
                <a:cs typeface="Trebuchet MS"/>
              </a:rPr>
              <a:t> Factory- </a:t>
            </a:r>
            <a:r>
              <a:rPr sz="1350" spc="140" dirty="0">
                <a:latin typeface="Trebuchet MS"/>
                <a:cs typeface="Trebuchet MS"/>
              </a:rPr>
              <a:t>24x10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24.00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240.00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922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756"/>
            <a:ext cx="8220439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5499"/>
              </a:lnSpc>
              <a:spcBef>
                <a:spcPts val="100"/>
              </a:spcBef>
            </a:pPr>
            <a:r>
              <a:rPr sz="1350" b="1" spc="180" dirty="0">
                <a:latin typeface="Trebuchet MS"/>
                <a:cs typeface="Trebuchet MS"/>
              </a:rPr>
              <a:t>#:</a:t>
            </a:r>
            <a:r>
              <a:rPr sz="1350" b="1" spc="-8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55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30" dirty="0">
                <a:latin typeface="Trebuchet MS"/>
                <a:cs typeface="Trebuchet MS"/>
              </a:rPr>
              <a:t>Zone: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14" dirty="0">
                <a:latin typeface="Trebuchet MS"/>
                <a:cs typeface="Trebuchet MS"/>
              </a:rPr>
              <a:t>Humanabad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(Bidar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40" dirty="0">
                <a:latin typeface="Trebuchet MS"/>
                <a:cs typeface="Trebuchet MS"/>
              </a:rPr>
              <a:t>Dist:)</a:t>
            </a:r>
            <a:r>
              <a:rPr sz="1350" spc="-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Humanabad-</a:t>
            </a:r>
            <a:r>
              <a:rPr sz="1350" spc="70" dirty="0">
                <a:latin typeface="Trebuchet MS"/>
                <a:cs typeface="Trebuchet MS"/>
              </a:rPr>
              <a:t>Near </a:t>
            </a:r>
            <a:r>
              <a:rPr sz="1350" spc="90" dirty="0">
                <a:latin typeface="Trebuchet MS"/>
                <a:cs typeface="Trebuchet MS"/>
              </a:rPr>
              <a:t>Noor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25" dirty="0">
                <a:latin typeface="Trebuchet MS"/>
                <a:cs typeface="Trebuchet MS"/>
              </a:rPr>
              <a:t>Dhaba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Solapur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40" dirty="0">
                <a:latin typeface="Trebuchet MS"/>
                <a:cs typeface="Trebuchet MS"/>
              </a:rPr>
              <a:t>57'x30'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57.00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30.00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1710.00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841"/>
            <a:ext cx="8073966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5499"/>
              </a:lnSpc>
              <a:spcBef>
                <a:spcPts val="100"/>
              </a:spcBef>
            </a:pPr>
            <a:r>
              <a:rPr sz="1350" b="1" spc="18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56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14" dirty="0">
                <a:latin typeface="Trebuchet MS"/>
                <a:cs typeface="Trebuchet MS"/>
              </a:rPr>
              <a:t>Humanabad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(Bidar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40" dirty="0">
                <a:latin typeface="Trebuchet MS"/>
                <a:cs typeface="Trebuchet MS"/>
              </a:rPr>
              <a:t>Dist:)</a:t>
            </a:r>
            <a:r>
              <a:rPr sz="1350" spc="-10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[B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140" dirty="0">
                <a:latin typeface="Trebuchet MS"/>
                <a:cs typeface="Trebuchet MS"/>
              </a:rPr>
              <a:t>HUM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Near </a:t>
            </a:r>
            <a:r>
              <a:rPr sz="1350" spc="75" dirty="0">
                <a:latin typeface="Trebuchet MS"/>
                <a:cs typeface="Trebuchet MS"/>
              </a:rPr>
              <a:t>Water</a:t>
            </a:r>
            <a:r>
              <a:rPr sz="1350" spc="13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Purife</a:t>
            </a:r>
            <a:r>
              <a:rPr sz="1350" spc="13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Office-</a:t>
            </a:r>
            <a:r>
              <a:rPr sz="1350" spc="130" dirty="0">
                <a:latin typeface="Trebuchet MS"/>
                <a:cs typeface="Trebuchet MS"/>
              </a:rPr>
              <a:t>30x10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8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3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15" dirty="0">
                <a:latin typeface="Trebuchet MS"/>
                <a:cs typeface="Trebuchet MS"/>
              </a:rPr>
              <a:t> </a:t>
            </a:r>
            <a:r>
              <a:rPr sz="1350" b="1" spc="105" dirty="0">
                <a:latin typeface="Trebuchet MS"/>
                <a:cs typeface="Trebuchet MS"/>
              </a:rPr>
              <a:t>Illumination: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300.00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207"/>
            <a:ext cx="8220439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57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[HYD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Hd] </a:t>
            </a:r>
            <a:r>
              <a:rPr sz="1350" spc="100" dirty="0">
                <a:latin typeface="Trebuchet MS"/>
                <a:cs typeface="Trebuchet MS"/>
              </a:rPr>
              <a:t>Sadhashivapet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towards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4" dirty="0">
                <a:latin typeface="Trebuchet MS"/>
                <a:cs typeface="Trebuchet MS"/>
              </a:rPr>
              <a:t>Sangareddy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40" dirty="0">
                <a:latin typeface="Trebuchet MS"/>
                <a:cs typeface="Trebuchet MS"/>
              </a:rPr>
              <a:t>62'x20'</a:t>
            </a:r>
            <a:r>
              <a:rPr sz="1350" spc="-10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Type: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62.00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1240.00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291"/>
            <a:ext cx="7792703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58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[HYD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1] </a:t>
            </a:r>
            <a:r>
              <a:rPr sz="1350" spc="80" dirty="0">
                <a:latin typeface="Trebuchet MS"/>
                <a:cs typeface="Trebuchet MS"/>
              </a:rPr>
              <a:t>Budera-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After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Tollgate</a:t>
            </a:r>
            <a:r>
              <a:rPr sz="1350" spc="10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towards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40" dirty="0">
                <a:latin typeface="Trebuchet MS"/>
                <a:cs typeface="Trebuchet MS"/>
              </a:rPr>
              <a:t>30x14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2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Type: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14.00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420.00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376"/>
            <a:ext cx="8263572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5499"/>
              </a:lnSpc>
              <a:spcBef>
                <a:spcPts val="100"/>
              </a:spcBef>
            </a:pPr>
            <a:r>
              <a:rPr sz="1350" b="1" spc="18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59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0" dirty="0">
                <a:latin typeface="Trebuchet MS"/>
                <a:cs typeface="Trebuchet MS"/>
              </a:rPr>
              <a:t>Zone: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Sadashivapet-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2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Surarm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Zaheerabad-</a:t>
            </a:r>
            <a:r>
              <a:rPr sz="1350" spc="140" dirty="0">
                <a:latin typeface="Trebuchet MS"/>
                <a:cs typeface="Trebuchet MS"/>
              </a:rPr>
              <a:t>40'x25'</a:t>
            </a:r>
            <a:r>
              <a:rPr sz="1350" spc="-10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Hoardings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40.00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58"/>
            <a:ext cx="8069473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Zaheerabad- </a:t>
            </a:r>
            <a:r>
              <a:rPr sz="1350" spc="60" dirty="0">
                <a:latin typeface="Trebuchet MS"/>
                <a:cs typeface="Trebuchet MS"/>
              </a:rPr>
              <a:t>Hugelli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towards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Hyderabad,Opp:Shalimar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Dhaba-</a:t>
            </a:r>
            <a:r>
              <a:rPr sz="1350" spc="140" dirty="0">
                <a:latin typeface="Trebuchet MS"/>
                <a:cs typeface="Trebuchet MS"/>
              </a:rPr>
              <a:t>28'x25'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65" dirty="0">
                <a:latin typeface="Trebuchet MS"/>
                <a:cs typeface="Trebuchet MS"/>
              </a:rPr>
              <a:t>Media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7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28.00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700.00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922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543"/>
            <a:ext cx="7651622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61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Toll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45" dirty="0">
                <a:latin typeface="Trebuchet MS"/>
                <a:cs typeface="Trebuchet MS"/>
              </a:rPr>
              <a:t>gate- </a:t>
            </a:r>
            <a:r>
              <a:rPr sz="1350" spc="80" dirty="0">
                <a:latin typeface="Trebuchet MS"/>
                <a:cs typeface="Trebuchet MS"/>
              </a:rPr>
              <a:t>towards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Hyd-</a:t>
            </a:r>
            <a:r>
              <a:rPr sz="1350" spc="140" dirty="0">
                <a:latin typeface="Trebuchet MS"/>
                <a:cs typeface="Trebuchet MS"/>
              </a:rPr>
              <a:t>113x30</a:t>
            </a:r>
            <a:r>
              <a:rPr sz="1350" spc="-10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113.00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3390.00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627"/>
            <a:ext cx="8410943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62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Budera-</a:t>
            </a:r>
            <a:r>
              <a:rPr sz="1350" spc="114" dirty="0">
                <a:latin typeface="Trebuchet MS"/>
                <a:cs typeface="Trebuchet MS"/>
              </a:rPr>
              <a:t>Opp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-25" dirty="0">
                <a:latin typeface="Trebuchet MS"/>
                <a:cs typeface="Trebuchet MS"/>
              </a:rPr>
              <a:t>Taj </a:t>
            </a:r>
            <a:r>
              <a:rPr sz="1350" spc="70" dirty="0">
                <a:latin typeface="Trebuchet MS"/>
                <a:cs typeface="Trebuchet MS"/>
              </a:rPr>
              <a:t>Hotel(Bismala</a:t>
            </a:r>
            <a:r>
              <a:rPr sz="1350" spc="9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Hotel-</a:t>
            </a:r>
            <a:r>
              <a:rPr sz="1350" spc="70" dirty="0">
                <a:latin typeface="Trebuchet MS"/>
                <a:cs typeface="Trebuchet MS"/>
              </a:rPr>
              <a:t>Below)</a:t>
            </a:r>
            <a:r>
              <a:rPr sz="1350" spc="10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9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Hyd-</a:t>
            </a:r>
            <a:r>
              <a:rPr sz="1350" spc="140" dirty="0">
                <a:latin typeface="Trebuchet MS"/>
                <a:cs typeface="Trebuchet MS"/>
              </a:rPr>
              <a:t>38'x30'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55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Type: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38.00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1140.00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97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711"/>
            <a:ext cx="8368709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63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[HYD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Hd] </a:t>
            </a:r>
            <a:r>
              <a:rPr sz="1350" spc="105" dirty="0">
                <a:latin typeface="Trebuchet MS"/>
                <a:cs typeface="Trebuchet MS"/>
              </a:rPr>
              <a:t>Sangareddy(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Peddapure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)-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6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40" dirty="0">
                <a:latin typeface="Trebuchet MS"/>
                <a:cs typeface="Trebuchet MS"/>
              </a:rPr>
              <a:t>25x20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Type: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500.00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796"/>
            <a:ext cx="8248296" cy="791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64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Sadashivapet- </a:t>
            </a:r>
            <a:r>
              <a:rPr sz="1350" spc="90" dirty="0">
                <a:latin typeface="Trebuchet MS"/>
                <a:cs typeface="Trebuchet MS"/>
              </a:rPr>
              <a:t>Near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Surarm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Hyd-</a:t>
            </a:r>
            <a:r>
              <a:rPr sz="1350" spc="140" dirty="0">
                <a:latin typeface="Trebuchet MS"/>
                <a:cs typeface="Trebuchet MS"/>
              </a:rPr>
              <a:t>40'x25'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5" dirty="0">
                <a:latin typeface="Trebuchet MS"/>
                <a:cs typeface="Trebuchet MS"/>
              </a:rPr>
              <a:t>Width: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350" spc="100" dirty="0">
                <a:latin typeface="Trebuchet MS"/>
                <a:cs typeface="Trebuchet MS"/>
              </a:rPr>
              <a:t>40.00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881"/>
            <a:ext cx="8220439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65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[HYD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Hd] </a:t>
            </a:r>
            <a:r>
              <a:rPr sz="1350" spc="80" dirty="0">
                <a:latin typeface="Trebuchet MS"/>
                <a:cs typeface="Trebuchet MS"/>
              </a:rPr>
              <a:t>Kamkole-</a:t>
            </a:r>
            <a:r>
              <a:rPr sz="1350" spc="85" dirty="0">
                <a:latin typeface="Trebuchet MS"/>
                <a:cs typeface="Trebuchet MS"/>
              </a:rPr>
              <a:t>Nr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Toll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Gate-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towards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Hyderabad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140" dirty="0">
                <a:latin typeface="Trebuchet MS"/>
                <a:cs typeface="Trebuchet MS"/>
              </a:rPr>
              <a:t>40x20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5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Type: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40.00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800.00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97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246"/>
            <a:ext cx="7887056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66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[HYD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Hd] </a:t>
            </a:r>
            <a:r>
              <a:rPr sz="1350" spc="90" dirty="0">
                <a:latin typeface="Trebuchet MS"/>
                <a:cs typeface="Trebuchet MS"/>
              </a:rPr>
              <a:t>Digwal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to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Hyderabad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40" dirty="0">
                <a:latin typeface="Trebuchet MS"/>
                <a:cs typeface="Trebuchet MS"/>
              </a:rPr>
              <a:t>40'x20'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0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Hoardings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40.00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Size: </a:t>
            </a:r>
            <a:r>
              <a:rPr sz="1350" spc="95" dirty="0">
                <a:latin typeface="Trebuchet MS"/>
                <a:cs typeface="Trebuchet MS"/>
              </a:rPr>
              <a:t>800.00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331"/>
            <a:ext cx="7975120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67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Nandi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Kandi 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Zaheerabad-</a:t>
            </a:r>
            <a:r>
              <a:rPr sz="1350" spc="140" dirty="0">
                <a:latin typeface="Trebuchet MS"/>
                <a:cs typeface="Trebuchet MS"/>
              </a:rPr>
              <a:t>30'x25'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Hoardings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Size: </a:t>
            </a:r>
            <a:r>
              <a:rPr sz="1350" spc="95" dirty="0">
                <a:latin typeface="Trebuchet MS"/>
                <a:cs typeface="Trebuchet MS"/>
              </a:rPr>
              <a:t>750.00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16"/>
            <a:ext cx="7860997" cy="7918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68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14" dirty="0">
                <a:latin typeface="Trebuchet MS"/>
                <a:cs typeface="Trebuchet MS"/>
              </a:rPr>
              <a:t>Mumbai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Highway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[HYD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Hd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2] </a:t>
            </a:r>
            <a:r>
              <a:rPr sz="1350" spc="50" dirty="0">
                <a:latin typeface="Trebuchet MS"/>
                <a:cs typeface="Trebuchet MS"/>
              </a:rPr>
              <a:t>Lingapalli-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towards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Hyderabad-</a:t>
            </a:r>
            <a:r>
              <a:rPr sz="1350" spc="140" dirty="0">
                <a:latin typeface="Trebuchet MS"/>
                <a:cs typeface="Trebuchet MS"/>
              </a:rPr>
              <a:t>42x20</a:t>
            </a:r>
            <a:r>
              <a:rPr sz="1350" spc="-10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Hoardings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42.00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7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Size: </a:t>
            </a:r>
            <a:r>
              <a:rPr sz="1350" spc="95" dirty="0">
                <a:latin typeface="Trebuchet MS"/>
                <a:cs typeface="Trebuchet MS"/>
              </a:rPr>
              <a:t>840.00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970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500"/>
            <a:ext cx="8104519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69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Kamalpur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(Gulbarga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Dist:)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[KML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RUB] </a:t>
            </a:r>
            <a:r>
              <a:rPr sz="1350" spc="90" dirty="0">
                <a:latin typeface="Trebuchet MS"/>
                <a:cs typeface="Trebuchet MS"/>
              </a:rPr>
              <a:t>Kamlapur</a:t>
            </a:r>
            <a:r>
              <a:rPr sz="1350" spc="2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Main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Road</a:t>
            </a:r>
            <a:r>
              <a:rPr sz="1350" spc="5" dirty="0">
                <a:latin typeface="Trebuchet MS"/>
                <a:cs typeface="Trebuchet MS"/>
              </a:rPr>
              <a:t> </a:t>
            </a:r>
            <a:r>
              <a:rPr sz="1350" spc="135" dirty="0">
                <a:latin typeface="Trebuchet MS"/>
                <a:cs typeface="Trebuchet MS"/>
              </a:rPr>
              <a:t>RUB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Back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To</a:t>
            </a:r>
            <a:r>
              <a:rPr sz="1350" spc="2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Back</a:t>
            </a:r>
            <a:r>
              <a:rPr sz="1350" spc="30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40" dirty="0">
                <a:latin typeface="Trebuchet MS"/>
                <a:cs typeface="Trebuchet MS"/>
              </a:rPr>
              <a:t>80x10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10" dirty="0">
                <a:latin typeface="Trebuchet MS"/>
                <a:cs typeface="Trebuchet MS"/>
              </a:rPr>
              <a:t>RUB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80.00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800.00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583"/>
            <a:ext cx="8276152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70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Koppal</a:t>
            </a:r>
            <a:r>
              <a:rPr sz="1350" spc="-11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[K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Hoar]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Opp: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Railway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45" dirty="0">
                <a:latin typeface="Trebuchet MS"/>
                <a:cs typeface="Trebuchet MS"/>
              </a:rPr>
              <a:t>Station- </a:t>
            </a:r>
            <a:r>
              <a:rPr sz="1350" spc="140" dirty="0">
                <a:latin typeface="Trebuchet MS"/>
                <a:cs typeface="Trebuchet MS"/>
              </a:rPr>
              <a:t>30'x10'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00" dirty="0">
                <a:latin typeface="Trebuchet MS"/>
                <a:cs typeface="Trebuchet MS"/>
              </a:rPr>
              <a:t>Total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9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300.00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5684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8" y="674667"/>
            <a:ext cx="8226729" cy="791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71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4" dirty="0">
                <a:latin typeface="Trebuchet MS"/>
                <a:cs typeface="Trebuchet MS"/>
              </a:rPr>
              <a:t> </a:t>
            </a:r>
            <a:r>
              <a:rPr sz="1350" spc="135" dirty="0">
                <a:latin typeface="Trebuchet MS"/>
                <a:cs typeface="Trebuchet MS"/>
              </a:rPr>
              <a:t>Sedam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(Gulbarga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50" dirty="0">
                <a:latin typeface="Trebuchet MS"/>
                <a:cs typeface="Trebuchet MS"/>
              </a:rPr>
              <a:t>Dist:)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[SD</a:t>
            </a:r>
            <a:r>
              <a:rPr sz="1350" spc="3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Hd]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Station </a:t>
            </a:r>
            <a:r>
              <a:rPr sz="1350" spc="110" dirty="0">
                <a:latin typeface="Trebuchet MS"/>
                <a:cs typeface="Trebuchet MS"/>
              </a:rPr>
              <a:t>Road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40" dirty="0">
                <a:latin typeface="Trebuchet MS"/>
                <a:cs typeface="Trebuchet MS"/>
              </a:rPr>
              <a:t>20x07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25" dirty="0">
                <a:latin typeface="Trebuchet MS"/>
                <a:cs typeface="Trebuchet MS"/>
              </a:rPr>
              <a:t>Width: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350" spc="100" dirty="0">
                <a:latin typeface="Trebuchet MS"/>
                <a:cs typeface="Trebuchet MS"/>
              </a:rPr>
              <a:t>20.00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7.00</a:t>
            </a:r>
            <a:r>
              <a:rPr sz="1350" spc="-9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140.00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752"/>
            <a:ext cx="7929291" cy="5321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499"/>
              </a:lnSpc>
              <a:spcBef>
                <a:spcPts val="100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100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72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yadgir</a:t>
            </a:r>
            <a:r>
              <a:rPr sz="1350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[Y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Hd-</a:t>
            </a:r>
            <a:r>
              <a:rPr sz="1350" spc="80" dirty="0">
                <a:latin typeface="Trebuchet MS"/>
                <a:cs typeface="Trebuchet MS"/>
              </a:rPr>
              <a:t>1]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65" dirty="0">
                <a:latin typeface="Trebuchet MS"/>
                <a:cs typeface="Trebuchet MS"/>
              </a:rPr>
              <a:t>Cental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140" dirty="0">
                <a:latin typeface="Trebuchet MS"/>
                <a:cs typeface="Trebuchet MS"/>
              </a:rPr>
              <a:t>Bus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stand-</a:t>
            </a:r>
            <a:r>
              <a:rPr sz="1350" spc="140" dirty="0">
                <a:latin typeface="Trebuchet MS"/>
                <a:cs typeface="Trebuchet MS"/>
              </a:rPr>
              <a:t>61x15</a:t>
            </a:r>
            <a:r>
              <a:rPr sz="1350" spc="40" dirty="0">
                <a:latin typeface="Trebuchet MS"/>
                <a:cs typeface="Trebuchet MS"/>
              </a:rPr>
              <a:t> </a:t>
            </a:r>
            <a:r>
              <a:rPr sz="1350" spc="-50" dirty="0">
                <a:latin typeface="Trebuchet MS"/>
                <a:cs typeface="Trebuchet MS"/>
              </a:rPr>
              <a:t>-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9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Illumination:</a:t>
            </a:r>
            <a:r>
              <a:rPr sz="1350" b="1" spc="-110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NonLit</a:t>
            </a:r>
            <a:r>
              <a:rPr sz="1350" spc="-6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0" dirty="0">
                <a:latin typeface="Trebuchet MS"/>
                <a:cs typeface="Trebuchet MS"/>
              </a:rPr>
              <a:t>61.00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915.00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922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836"/>
            <a:ext cx="8230324" cy="791241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73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ZAHEERABAD(GOPANPALLY)(HYD)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05" dirty="0">
                <a:latin typeface="Trebuchet MS"/>
                <a:cs typeface="Trebuchet MS"/>
              </a:rPr>
              <a:t>SHOLAPUR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1350" spc="100" dirty="0">
                <a:latin typeface="Trebuchet MS"/>
                <a:cs typeface="Trebuchet MS"/>
              </a:rPr>
              <a:t>HIGHWAY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50" dirty="0">
                <a:latin typeface="Trebuchet MS"/>
                <a:cs typeface="Trebuchet MS"/>
              </a:rPr>
              <a:t> </a:t>
            </a:r>
            <a:r>
              <a:rPr sz="1350" spc="105" dirty="0">
                <a:latin typeface="Trebuchet MS"/>
                <a:cs typeface="Trebuchet MS"/>
              </a:rPr>
              <a:t>[HOARDING]</a:t>
            </a:r>
            <a:r>
              <a:rPr sz="1350" spc="45" dirty="0">
                <a:latin typeface="Trebuchet MS"/>
                <a:cs typeface="Trebuchet MS"/>
              </a:rPr>
              <a:t> </a:t>
            </a:r>
            <a:r>
              <a:rPr sz="1350" spc="70" dirty="0">
                <a:latin typeface="Trebuchet MS"/>
                <a:cs typeface="Trebuchet MS"/>
              </a:rPr>
              <a:t>Tadola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towards</a:t>
            </a:r>
            <a:r>
              <a:rPr sz="1350" spc="5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Sholapur-</a:t>
            </a:r>
            <a:r>
              <a:rPr sz="1350" spc="130" dirty="0">
                <a:latin typeface="Trebuchet MS"/>
                <a:cs typeface="Trebuchet MS"/>
              </a:rPr>
              <a:t>30'x25'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14"/>
              </a:spcBef>
            </a:pP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7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750.00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921"/>
            <a:ext cx="8202467" cy="791241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74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ZAHEERABAD(GOPANPALLY)(HYD)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05" dirty="0">
                <a:latin typeface="Trebuchet MS"/>
                <a:cs typeface="Trebuchet MS"/>
              </a:rPr>
              <a:t>SHOLAPUR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1350" spc="100" dirty="0">
                <a:latin typeface="Trebuchet MS"/>
                <a:cs typeface="Trebuchet MS"/>
              </a:rPr>
              <a:t>HIGHWAY</a:t>
            </a:r>
            <a:r>
              <a:rPr sz="1350" spc="-4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2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Itkal-</a:t>
            </a:r>
            <a:r>
              <a:rPr sz="1350" spc="85" dirty="0">
                <a:latin typeface="Trebuchet MS"/>
                <a:cs typeface="Trebuchet MS"/>
              </a:rPr>
              <a:t> Towards </a:t>
            </a:r>
            <a:r>
              <a:rPr sz="1350" spc="75" dirty="0">
                <a:latin typeface="Trebuchet MS"/>
                <a:cs typeface="Trebuchet MS"/>
              </a:rPr>
              <a:t>Sholapur-</a:t>
            </a:r>
            <a:r>
              <a:rPr sz="1350" spc="140" dirty="0">
                <a:latin typeface="Trebuchet MS"/>
                <a:cs typeface="Trebuchet MS"/>
              </a:rPr>
              <a:t>45'x25'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14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Type:</a:t>
            </a:r>
            <a:endParaRPr sz="13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414"/>
              </a:spcBef>
            </a:pP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45.00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1125.00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4922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287"/>
            <a:ext cx="8071270" cy="792524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75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ZAHEERABAD(GOPANPALLY)(HYD)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05" dirty="0">
                <a:latin typeface="Trebuchet MS"/>
                <a:cs typeface="Trebuchet MS"/>
              </a:rPr>
              <a:t>SHOLAPUR</a:t>
            </a:r>
            <a:endParaRPr sz="1350">
              <a:latin typeface="Trebuchet MS"/>
              <a:cs typeface="Trebuchet MS"/>
            </a:endParaRPr>
          </a:p>
          <a:p>
            <a:pPr marL="12700" marR="5080">
              <a:lnSpc>
                <a:spcPct val="125499"/>
              </a:lnSpc>
            </a:pPr>
            <a:r>
              <a:rPr sz="1350" spc="100" dirty="0">
                <a:latin typeface="Trebuchet MS"/>
                <a:cs typeface="Trebuchet MS"/>
              </a:rPr>
              <a:t>HIGHWAY</a:t>
            </a:r>
            <a:r>
              <a:rPr sz="1350" spc="-5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Fulwadi</a:t>
            </a:r>
            <a:r>
              <a:rPr sz="1350" spc="7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Toll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Gate-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75" dirty="0">
                <a:latin typeface="Trebuchet MS"/>
                <a:cs typeface="Trebuchet MS"/>
              </a:rPr>
              <a:t> Sholapur-</a:t>
            </a:r>
            <a:r>
              <a:rPr sz="1350" spc="130" dirty="0">
                <a:latin typeface="Trebuchet MS"/>
                <a:cs typeface="Trebuchet MS"/>
              </a:rPr>
              <a:t>40'x25'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40.00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Size: </a:t>
            </a:r>
            <a:r>
              <a:rPr sz="1350" spc="100" dirty="0">
                <a:latin typeface="Trebuchet MS"/>
                <a:cs typeface="Trebuchet MS"/>
              </a:rPr>
              <a:t>1000.00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371"/>
            <a:ext cx="8385782" cy="792524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76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ZAHEERABAD(GOPANPALLY)(HYD)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05" dirty="0">
                <a:latin typeface="Trebuchet MS"/>
                <a:cs typeface="Trebuchet MS"/>
              </a:rPr>
              <a:t>SHOLAPUR</a:t>
            </a:r>
            <a:endParaRPr sz="1350">
              <a:latin typeface="Trebuchet MS"/>
              <a:cs typeface="Trebuchet MS"/>
            </a:endParaRPr>
          </a:p>
          <a:p>
            <a:pPr marL="12700" marR="5080">
              <a:lnSpc>
                <a:spcPct val="125499"/>
              </a:lnSpc>
            </a:pPr>
            <a:r>
              <a:rPr sz="1350" spc="100" dirty="0">
                <a:latin typeface="Trebuchet MS"/>
                <a:cs typeface="Trebuchet MS"/>
              </a:rPr>
              <a:t>HIGHWAY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80" dirty="0">
                <a:latin typeface="Trebuchet MS"/>
                <a:cs typeface="Trebuchet MS"/>
              </a:rPr>
              <a:t>Chandikapur-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Sholapur-</a:t>
            </a:r>
            <a:r>
              <a:rPr sz="1350" spc="140" dirty="0">
                <a:latin typeface="Trebuchet MS"/>
                <a:cs typeface="Trebuchet MS"/>
              </a:rPr>
              <a:t>30'x30'</a:t>
            </a:r>
            <a:r>
              <a:rPr sz="1350" spc="-30" dirty="0">
                <a:latin typeface="Trebuchet MS"/>
                <a:cs typeface="Trebuchet MS"/>
              </a:rPr>
              <a:t> </a:t>
            </a:r>
            <a:r>
              <a:rPr sz="1350" b="1" spc="165" dirty="0">
                <a:latin typeface="Trebuchet MS"/>
                <a:cs typeface="Trebuchet MS"/>
              </a:rPr>
              <a:t>Media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7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30.00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900.00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6446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455"/>
            <a:ext cx="8308502" cy="792524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77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ZAHEERABAD(GOPANPALLY)(HYD)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05" dirty="0">
                <a:latin typeface="Trebuchet MS"/>
                <a:cs typeface="Trebuchet MS"/>
              </a:rPr>
              <a:t>SHOLAPUR</a:t>
            </a:r>
            <a:endParaRPr sz="1350">
              <a:latin typeface="Trebuchet MS"/>
              <a:cs typeface="Trebuchet MS"/>
            </a:endParaRPr>
          </a:p>
          <a:p>
            <a:pPr marL="12700" marR="5080">
              <a:lnSpc>
                <a:spcPct val="125499"/>
              </a:lnSpc>
            </a:pPr>
            <a:r>
              <a:rPr sz="1350" spc="100" dirty="0">
                <a:latin typeface="Trebuchet MS"/>
                <a:cs typeface="Trebuchet MS"/>
              </a:rPr>
              <a:t>HIGHWAY</a:t>
            </a:r>
            <a:r>
              <a:rPr sz="1350" spc="-6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40" dirty="0">
                <a:latin typeface="Trebuchet MS"/>
                <a:cs typeface="Trebuchet MS"/>
              </a:rPr>
              <a:t> </a:t>
            </a:r>
            <a:r>
              <a:rPr sz="1350" spc="75" dirty="0">
                <a:latin typeface="Trebuchet MS"/>
                <a:cs typeface="Trebuchet MS"/>
              </a:rPr>
              <a:t>Thalmadgi-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Humanabad-</a:t>
            </a:r>
            <a:r>
              <a:rPr sz="1350" spc="140" dirty="0">
                <a:latin typeface="Trebuchet MS"/>
                <a:cs typeface="Trebuchet MS"/>
              </a:rPr>
              <a:t>45x25</a:t>
            </a:r>
            <a:r>
              <a:rPr sz="1350" spc="-40" dirty="0">
                <a:latin typeface="Trebuchet MS"/>
                <a:cs typeface="Trebuchet MS"/>
              </a:rPr>
              <a:t> </a:t>
            </a:r>
            <a:r>
              <a:rPr sz="1350" b="1" spc="165" dirty="0">
                <a:latin typeface="Trebuchet MS"/>
                <a:cs typeface="Trebuchet MS"/>
              </a:rPr>
              <a:t>Media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7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45.00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Size: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1125.00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767" y="674541"/>
            <a:ext cx="8071270" cy="792524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350" b="1" spc="190" dirty="0">
                <a:latin typeface="Trebuchet MS"/>
                <a:cs typeface="Trebuchet MS"/>
              </a:rPr>
              <a:t>#:</a:t>
            </a:r>
            <a:r>
              <a:rPr sz="1350" b="1" spc="-95" dirty="0">
                <a:latin typeface="Trebuchet MS"/>
                <a:cs typeface="Trebuchet MS"/>
              </a:rPr>
              <a:t> </a:t>
            </a:r>
            <a:r>
              <a:rPr sz="1350" spc="145" dirty="0">
                <a:latin typeface="Trebuchet MS"/>
                <a:cs typeface="Trebuchet MS"/>
              </a:rPr>
              <a:t>78</a:t>
            </a:r>
            <a:r>
              <a:rPr sz="1350" spc="-70" dirty="0">
                <a:latin typeface="Trebuchet MS"/>
                <a:cs typeface="Trebuchet MS"/>
              </a:rPr>
              <a:t> </a:t>
            </a:r>
            <a:r>
              <a:rPr sz="1350" b="1" spc="140" dirty="0">
                <a:latin typeface="Trebuchet MS"/>
                <a:cs typeface="Trebuchet MS"/>
              </a:rPr>
              <a:t>Zone:</a:t>
            </a:r>
            <a:r>
              <a:rPr sz="1350" b="1" spc="-10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ZAHEERABAD(GOPANPALLY)(HYD)</a:t>
            </a:r>
            <a:r>
              <a:rPr sz="1350" spc="55" dirty="0">
                <a:latin typeface="Trebuchet MS"/>
                <a:cs typeface="Trebuchet MS"/>
              </a:rPr>
              <a:t> </a:t>
            </a:r>
            <a:r>
              <a:rPr sz="1350" spc="-20" dirty="0">
                <a:latin typeface="Trebuchet MS"/>
                <a:cs typeface="Trebuchet MS"/>
              </a:rPr>
              <a:t>-</a:t>
            </a:r>
            <a:r>
              <a:rPr sz="1350" spc="105" dirty="0">
                <a:latin typeface="Trebuchet MS"/>
                <a:cs typeface="Trebuchet MS"/>
              </a:rPr>
              <a:t>SHOLAPUR</a:t>
            </a:r>
            <a:endParaRPr sz="1350">
              <a:latin typeface="Trebuchet MS"/>
              <a:cs typeface="Trebuchet MS"/>
            </a:endParaRPr>
          </a:p>
          <a:p>
            <a:pPr marL="12700" marR="5080">
              <a:lnSpc>
                <a:spcPct val="125499"/>
              </a:lnSpc>
            </a:pPr>
            <a:r>
              <a:rPr sz="1350" spc="100" dirty="0">
                <a:latin typeface="Trebuchet MS"/>
                <a:cs typeface="Trebuchet MS"/>
              </a:rPr>
              <a:t>HIGHWAY</a:t>
            </a:r>
            <a:r>
              <a:rPr sz="1350" spc="-5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Location:</a:t>
            </a:r>
            <a:r>
              <a:rPr sz="1350" b="1" spc="-35" dirty="0">
                <a:latin typeface="Trebuchet MS"/>
                <a:cs typeface="Trebuchet MS"/>
              </a:rPr>
              <a:t> </a:t>
            </a:r>
            <a:r>
              <a:rPr sz="1350" spc="60" dirty="0">
                <a:latin typeface="Trebuchet MS"/>
                <a:cs typeface="Trebuchet MS"/>
              </a:rPr>
              <a:t>Fulwadi</a:t>
            </a:r>
            <a:r>
              <a:rPr sz="1350" spc="75" dirty="0">
                <a:latin typeface="Trebuchet MS"/>
                <a:cs typeface="Trebuchet MS"/>
              </a:rPr>
              <a:t> </a:t>
            </a:r>
            <a:r>
              <a:rPr sz="1350" dirty="0">
                <a:latin typeface="Trebuchet MS"/>
                <a:cs typeface="Trebuchet MS"/>
              </a:rPr>
              <a:t>Toll</a:t>
            </a:r>
            <a:r>
              <a:rPr sz="1350" spc="70" dirty="0">
                <a:latin typeface="Trebuchet MS"/>
                <a:cs typeface="Trebuchet MS"/>
              </a:rPr>
              <a:t> </a:t>
            </a:r>
            <a:r>
              <a:rPr sz="1350" spc="55" dirty="0">
                <a:latin typeface="Trebuchet MS"/>
                <a:cs typeface="Trebuchet MS"/>
              </a:rPr>
              <a:t>Gate-</a:t>
            </a:r>
            <a:r>
              <a:rPr sz="1350" spc="85" dirty="0">
                <a:latin typeface="Trebuchet MS"/>
                <a:cs typeface="Trebuchet MS"/>
              </a:rPr>
              <a:t>Towards</a:t>
            </a:r>
            <a:r>
              <a:rPr sz="1350" spc="7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Omarga-</a:t>
            </a:r>
            <a:r>
              <a:rPr sz="1350" spc="130" dirty="0">
                <a:latin typeface="Trebuchet MS"/>
                <a:cs typeface="Trebuchet MS"/>
              </a:rPr>
              <a:t>40'x25' </a:t>
            </a:r>
            <a:r>
              <a:rPr sz="1350" b="1" spc="175" dirty="0">
                <a:latin typeface="Trebuchet MS"/>
                <a:cs typeface="Trebuchet MS"/>
              </a:rPr>
              <a:t>Media</a:t>
            </a:r>
            <a:r>
              <a:rPr sz="1350" b="1" spc="85" dirty="0">
                <a:latin typeface="Trebuchet MS"/>
                <a:cs typeface="Trebuchet MS"/>
              </a:rPr>
              <a:t> </a:t>
            </a:r>
            <a:r>
              <a:rPr sz="1350" b="1" spc="114" dirty="0">
                <a:latin typeface="Trebuchet MS"/>
                <a:cs typeface="Trebuchet MS"/>
              </a:rPr>
              <a:t>Type:</a:t>
            </a:r>
            <a:r>
              <a:rPr sz="1350" b="1" spc="-45" dirty="0">
                <a:latin typeface="Trebuchet MS"/>
                <a:cs typeface="Trebuchet MS"/>
              </a:rPr>
              <a:t> </a:t>
            </a:r>
            <a:r>
              <a:rPr sz="1350" spc="95" dirty="0">
                <a:latin typeface="Trebuchet MS"/>
                <a:cs typeface="Trebuchet MS"/>
              </a:rPr>
              <a:t>Hoardings</a:t>
            </a:r>
            <a:r>
              <a:rPr sz="1350" spc="-85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Width:</a:t>
            </a:r>
            <a:r>
              <a:rPr sz="1350" b="1" spc="-55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40.00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35" dirty="0">
                <a:latin typeface="Trebuchet MS"/>
                <a:cs typeface="Trebuchet MS"/>
              </a:rPr>
              <a:t>Height:</a:t>
            </a:r>
            <a:r>
              <a:rPr sz="1350" b="1" spc="-60" dirty="0">
                <a:latin typeface="Trebuchet MS"/>
                <a:cs typeface="Trebuchet MS"/>
              </a:rPr>
              <a:t> </a:t>
            </a:r>
            <a:r>
              <a:rPr sz="1350" spc="100" dirty="0">
                <a:latin typeface="Trebuchet MS"/>
                <a:cs typeface="Trebuchet MS"/>
              </a:rPr>
              <a:t>25.00</a:t>
            </a:r>
            <a:r>
              <a:rPr sz="1350" spc="-80" dirty="0">
                <a:latin typeface="Trebuchet MS"/>
                <a:cs typeface="Trebuchet MS"/>
              </a:rPr>
              <a:t> </a:t>
            </a:r>
            <a:r>
              <a:rPr sz="1350" b="1" spc="120" dirty="0">
                <a:latin typeface="Trebuchet MS"/>
                <a:cs typeface="Trebuchet MS"/>
              </a:rPr>
              <a:t>Total</a:t>
            </a:r>
            <a:r>
              <a:rPr sz="1350" b="1" spc="80" dirty="0">
                <a:latin typeface="Trebuchet MS"/>
                <a:cs typeface="Trebuchet MS"/>
              </a:rPr>
              <a:t> </a:t>
            </a:r>
            <a:r>
              <a:rPr sz="1350" b="1" spc="95" dirty="0">
                <a:latin typeface="Trebuchet MS"/>
                <a:cs typeface="Trebuchet MS"/>
              </a:rPr>
              <a:t>Size: </a:t>
            </a:r>
            <a:r>
              <a:rPr sz="1350" spc="100" dirty="0">
                <a:latin typeface="Trebuchet MS"/>
                <a:cs typeface="Trebuchet MS"/>
              </a:rPr>
              <a:t>1000.00</a:t>
            </a:r>
            <a:endParaRPr sz="135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4488" y="1720850"/>
            <a:ext cx="8151137" cy="431365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503219" y="382516"/>
            <a:ext cx="9690557" cy="97822"/>
          </a:xfrm>
          <a:custGeom>
            <a:avLst/>
            <a:gdLst/>
            <a:ahLst/>
            <a:cxnLst/>
            <a:rect l="l" t="t" r="r" b="b"/>
            <a:pathLst>
              <a:path w="6847840" h="138429">
                <a:moveTo>
                  <a:pt x="6847840" y="137991"/>
                </a:moveTo>
                <a:lnTo>
                  <a:pt x="0" y="137991"/>
                </a:lnTo>
                <a:lnTo>
                  <a:pt x="0" y="0"/>
                </a:lnTo>
                <a:lnTo>
                  <a:pt x="6847840" y="0"/>
                </a:lnTo>
                <a:lnTo>
                  <a:pt x="6847840" y="1379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7293" y="377605"/>
            <a:ext cx="1231988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85" dirty="0">
                <a:latin typeface="Trebuchet MS"/>
                <a:cs typeface="Trebuchet MS"/>
              </a:rPr>
              <a:t>Date:</a:t>
            </a:r>
            <a:r>
              <a:rPr sz="700" b="1" spc="50" dirty="0">
                <a:latin typeface="Trebuchet MS"/>
                <a:cs typeface="Trebuchet MS"/>
              </a:rPr>
              <a:t> </a:t>
            </a:r>
            <a:r>
              <a:rPr sz="700" spc="55" dirty="0">
                <a:latin typeface="Trebuchet MS"/>
                <a:cs typeface="Trebuchet MS"/>
              </a:rPr>
              <a:t>31-03-</a:t>
            </a:r>
            <a:r>
              <a:rPr sz="700" spc="70" dirty="0">
                <a:latin typeface="Trebuchet MS"/>
                <a:cs typeface="Trebuchet MS"/>
              </a:rPr>
              <a:t>2026</a:t>
            </a:r>
            <a:endParaRPr sz="7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52705" y="377605"/>
            <a:ext cx="3413801" cy="12375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00" b="1" spc="114" dirty="0">
                <a:latin typeface="Trebuchet MS"/>
                <a:cs typeface="Trebuchet MS"/>
              </a:rPr>
              <a:t>ORKAY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5" dirty="0">
                <a:latin typeface="Trebuchet MS"/>
                <a:cs typeface="Trebuchet MS"/>
              </a:rPr>
              <a:t>ADVERTISING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30" dirty="0">
                <a:latin typeface="Trebuchet MS"/>
                <a:cs typeface="Trebuchet MS"/>
              </a:rPr>
              <a:t>&amp;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14" dirty="0">
                <a:latin typeface="Trebuchet MS"/>
                <a:cs typeface="Trebuchet MS"/>
              </a:rPr>
              <a:t>MARKETING</a:t>
            </a:r>
            <a:r>
              <a:rPr sz="700" b="1" spc="55" dirty="0">
                <a:latin typeface="Trebuchet MS"/>
                <a:cs typeface="Trebuchet MS"/>
              </a:rPr>
              <a:t> </a:t>
            </a:r>
            <a:r>
              <a:rPr sz="700" b="1" spc="100" dirty="0">
                <a:latin typeface="Trebuchet MS"/>
                <a:cs typeface="Trebuchet MS"/>
              </a:rPr>
              <a:t>SERVICES</a:t>
            </a:r>
            <a:endParaRPr sz="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3141</Words>
  <Application>Microsoft Office PowerPoint</Application>
  <PresentationFormat>Custom</PresentationFormat>
  <Paragraphs>261</Paragraphs>
  <Slides>78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78</vt:i4>
      </vt:variant>
    </vt:vector>
  </HeadingPairs>
  <TitlesOfParts>
    <vt:vector size="7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Sai</cp:lastModifiedBy>
  <cp:revision>1</cp:revision>
  <dcterms:created xsi:type="dcterms:W3CDTF">2026-03-31T04:42:05Z</dcterms:created>
  <dcterms:modified xsi:type="dcterms:W3CDTF">2026-03-31T04:47:07Z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2026-03-31T00:00:00Z</vt:filetime>
  </property>
  <property fmtid="{D5CDD505-2E9C-101B-9397-08002B2CF9AE}" pid="3" name="Creator">
    <vt:lpwstr>wkhtmltopdf 0.12.5</vt:lpwstr>
  </property>
  <property fmtid="{D5CDD505-2E9C-101B-9397-08002B2CF9AE}" pid="4" name="LastSaved">
    <vt:filetime>2026-03-31T00:00:00Z</vt:filetime>
  </property>
  <property fmtid="{D5CDD505-2E9C-101B-9397-08002B2CF9AE}" pid="5" name="Producer">
    <vt:lpwstr>iLovePDF</vt:lpwstr>
  </property>
</Properties>
</file>